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3" r:id="rId4"/>
  </p:sldMasterIdLst>
  <p:notesMasterIdLst>
    <p:notesMasterId r:id="rId19"/>
  </p:notesMasterIdLst>
  <p:handoutMasterIdLst>
    <p:handoutMasterId r:id="rId20"/>
  </p:handoutMasterIdLst>
  <p:sldIdLst>
    <p:sldId id="257" r:id="rId5"/>
    <p:sldId id="258" r:id="rId6"/>
    <p:sldId id="259" r:id="rId7"/>
    <p:sldId id="260" r:id="rId8"/>
    <p:sldId id="261" r:id="rId9"/>
    <p:sldId id="262" r:id="rId10"/>
    <p:sldId id="268" r:id="rId11"/>
    <p:sldId id="264" r:id="rId12"/>
    <p:sldId id="271" r:id="rId13"/>
    <p:sldId id="265" r:id="rId14"/>
    <p:sldId id="266" r:id="rId15"/>
    <p:sldId id="272" r:id="rId16"/>
    <p:sldId id="273" r:id="rId17"/>
    <p:sldId id="26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35B"/>
    <a:srgbClr val="CCE8D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DE4CEA-0D65-41C6-A53D-7260E193081D}" v="1" dt="2026-09-03T08:56:24.8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725" autoAdjust="0"/>
  </p:normalViewPr>
  <p:slideViewPr>
    <p:cSldViewPr snapToGrid="0">
      <p:cViewPr varScale="1">
        <p:scale>
          <a:sx n="62" d="100"/>
          <a:sy n="62" d="100"/>
        </p:scale>
        <p:origin x="788" y="40"/>
      </p:cViewPr>
      <p:guideLst>
        <p:guide pos="3840"/>
        <p:guide orient="horz" pos="2160"/>
      </p:guideLst>
    </p:cSldViewPr>
  </p:slideViewPr>
  <p:outlineViewPr>
    <p:cViewPr>
      <p:scale>
        <a:sx n="33" d="100"/>
        <a:sy n="33" d="100"/>
      </p:scale>
      <p:origin x="0" y="-2709"/>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48" d="100"/>
          <a:sy n="48" d="100"/>
        </p:scale>
        <p:origin x="1911"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rina Lawson" userId="e7afd113-8b2e-4255-9d68-6bf58016e7e6" providerId="ADAL" clId="{0C812C40-E19C-42E5-98E3-BC7ADCB5898F}"/>
    <pc:docChg chg="custSel modSld">
      <pc:chgData name="Katrina Lawson" userId="e7afd113-8b2e-4255-9d68-6bf58016e7e6" providerId="ADAL" clId="{0C812C40-E19C-42E5-98E3-BC7ADCB5898F}" dt="2026-09-03T12:17:02.605" v="9" actId="33524"/>
      <pc:docMkLst>
        <pc:docMk/>
      </pc:docMkLst>
      <pc:sldChg chg="modSp mod">
        <pc:chgData name="Katrina Lawson" userId="e7afd113-8b2e-4255-9d68-6bf58016e7e6" providerId="ADAL" clId="{0C812C40-E19C-42E5-98E3-BC7ADCB5898F}" dt="2026-09-03T12:17:02.605" v="9" actId="33524"/>
        <pc:sldMkLst>
          <pc:docMk/>
          <pc:sldMk cId="2401979060" sldId="266"/>
        </pc:sldMkLst>
        <pc:spChg chg="mod">
          <ac:chgData name="Katrina Lawson" userId="e7afd113-8b2e-4255-9d68-6bf58016e7e6" providerId="ADAL" clId="{0C812C40-E19C-42E5-98E3-BC7ADCB5898F}" dt="2026-09-03T12:17:02.605" v="9" actId="33524"/>
          <ac:spMkLst>
            <pc:docMk/>
            <pc:sldMk cId="2401979060" sldId="266"/>
            <ac:spMk id="3" creationId="{20DF64B6-15CA-93DA-5AD7-696A7E763224}"/>
          </ac:spMkLst>
        </pc:spChg>
      </pc:sldChg>
      <pc:sldChg chg="modSp">
        <pc:chgData name="Katrina Lawson" userId="e7afd113-8b2e-4255-9d68-6bf58016e7e6" providerId="ADAL" clId="{0C812C40-E19C-42E5-98E3-BC7ADCB5898F}" dt="2026-09-03T08:56:24.819" v="0"/>
        <pc:sldMkLst>
          <pc:docMk/>
          <pc:sldMk cId="3854095434" sldId="271"/>
        </pc:sldMkLst>
        <pc:spChg chg="mod">
          <ac:chgData name="Katrina Lawson" userId="e7afd113-8b2e-4255-9d68-6bf58016e7e6" providerId="ADAL" clId="{0C812C40-E19C-42E5-98E3-BC7ADCB5898F}" dt="2026-09-03T08:56:24.819" v="0"/>
          <ac:spMkLst>
            <pc:docMk/>
            <pc:sldMk cId="3854095434" sldId="271"/>
            <ac:spMk id="3" creationId="{ABF7246E-6722-3CA4-FAB5-4290A3B4F757}"/>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D3B7BC-1859-4407-B6FC-E11F2AE18DC1}" type="doc">
      <dgm:prSet loTypeId="urn:microsoft.com/office/officeart/2008/layout/LinedList" loCatId="list" qsTypeId="urn:microsoft.com/office/officeart/2005/8/quickstyle/simple1#1" qsCatId="simple" csTypeId="urn:microsoft.com/office/officeart/2005/8/colors/colorful1#1" csCatId="colorful" phldr="1"/>
      <dgm:spPr/>
      <dgm:t>
        <a:bodyPr/>
        <a:lstStyle/>
        <a:p>
          <a:endParaRPr lang="en-US"/>
        </a:p>
      </dgm:t>
    </dgm:pt>
    <dgm:pt modelId="{C6F258ED-5D87-40CD-A119-FDA5A907AB83}">
      <dgm:prSet/>
      <dgm:spPr/>
      <dgm:t>
        <a:bodyPr/>
        <a:lstStyle/>
        <a:p>
          <a:r>
            <a:rPr lang="en-GB"/>
            <a:t>This course is delivered online using our virtual learning environment Brightspace.</a:t>
          </a:r>
          <a:endParaRPr lang="en-US"/>
        </a:p>
      </dgm:t>
    </dgm:pt>
    <dgm:pt modelId="{CF6768A1-4727-4DD9-8CDB-4FFC9E25371E}" type="parTrans" cxnId="{1E9EDE83-9027-4B13-B87A-79834A446237}">
      <dgm:prSet/>
      <dgm:spPr/>
      <dgm:t>
        <a:bodyPr/>
        <a:lstStyle/>
        <a:p>
          <a:endParaRPr lang="en-US"/>
        </a:p>
      </dgm:t>
    </dgm:pt>
    <dgm:pt modelId="{23EAA166-9F54-4886-9893-C63B5CF7D63E}" type="sibTrans" cxnId="{1E9EDE83-9027-4B13-B87A-79834A446237}">
      <dgm:prSet/>
      <dgm:spPr/>
      <dgm:t>
        <a:bodyPr/>
        <a:lstStyle/>
        <a:p>
          <a:endParaRPr lang="en-US"/>
        </a:p>
      </dgm:t>
    </dgm:pt>
    <dgm:pt modelId="{1DC73C92-84FF-47C1-B081-D2ACE3385EED}">
      <dgm:prSet/>
      <dgm:spPr/>
      <dgm:t>
        <a:bodyPr/>
        <a:lstStyle/>
        <a:p>
          <a:r>
            <a:rPr lang="en-GB" dirty="0"/>
            <a:t>The work is laid out in sessions with each session lasting for two weeks. The course materials will be available for you on the7th </a:t>
          </a:r>
          <a:r>
            <a:rPr lang="en-GB" b="1" dirty="0"/>
            <a:t>of September </a:t>
          </a:r>
          <a:r>
            <a:rPr lang="en-GB" dirty="0"/>
            <a:t>when the course starts. </a:t>
          </a:r>
          <a:endParaRPr lang="en-US" dirty="0"/>
        </a:p>
      </dgm:t>
    </dgm:pt>
    <dgm:pt modelId="{61048B10-0E80-4E05-9981-9A96102EEC44}" type="parTrans" cxnId="{6C1387D9-EB88-4D9F-BB20-4A1D8AEC7855}">
      <dgm:prSet/>
      <dgm:spPr/>
      <dgm:t>
        <a:bodyPr/>
        <a:lstStyle/>
        <a:p>
          <a:endParaRPr lang="en-US"/>
        </a:p>
      </dgm:t>
    </dgm:pt>
    <dgm:pt modelId="{96176221-1E4F-42D8-9AB5-B770B35EEBCC}" type="sibTrans" cxnId="{6C1387D9-EB88-4D9F-BB20-4A1D8AEC7855}">
      <dgm:prSet/>
      <dgm:spPr/>
      <dgm:t>
        <a:bodyPr/>
        <a:lstStyle/>
        <a:p>
          <a:endParaRPr lang="en-US"/>
        </a:p>
      </dgm:t>
    </dgm:pt>
    <dgm:pt modelId="{B6FE7F00-ACC7-402D-B090-6ADDBFF0A1C6}">
      <dgm:prSet/>
      <dgm:spPr/>
      <dgm:t>
        <a:bodyPr/>
        <a:lstStyle/>
        <a:p>
          <a:r>
            <a:rPr lang="en-GB" dirty="0"/>
            <a:t>Each session has a range of activities to complete. It is important that you keep up to date with this work and complete the learning activities. These activities do not need to be sent to us but will help you with your final assessments. </a:t>
          </a:r>
          <a:endParaRPr lang="en-US" dirty="0"/>
        </a:p>
      </dgm:t>
    </dgm:pt>
    <dgm:pt modelId="{6BD52401-32CA-4D91-9AED-499666B8008A}" type="parTrans" cxnId="{67D91815-C749-4BE6-BBA4-F7AAFA42E89B}">
      <dgm:prSet/>
      <dgm:spPr/>
      <dgm:t>
        <a:bodyPr/>
        <a:lstStyle/>
        <a:p>
          <a:endParaRPr lang="en-US"/>
        </a:p>
      </dgm:t>
    </dgm:pt>
    <dgm:pt modelId="{BA807553-A5D3-4D4C-971F-2D2E32FF714D}" type="sibTrans" cxnId="{67D91815-C749-4BE6-BBA4-F7AAFA42E89B}">
      <dgm:prSet/>
      <dgm:spPr/>
      <dgm:t>
        <a:bodyPr/>
        <a:lstStyle/>
        <a:p>
          <a:endParaRPr lang="en-US"/>
        </a:p>
      </dgm:t>
    </dgm:pt>
    <dgm:pt modelId="{D6493843-B6BD-433C-8BEB-9F3B85B5739A}">
      <dgm:prSet/>
      <dgm:spPr/>
      <dgm:t>
        <a:bodyPr/>
        <a:lstStyle/>
        <a:p>
          <a:r>
            <a:rPr lang="en-GB" dirty="0"/>
            <a:t>The guidelines for your assessments are available under the assignment tile on Brightspace. The submission dates for these are on the module calendar.</a:t>
          </a:r>
          <a:endParaRPr lang="en-US" dirty="0"/>
        </a:p>
      </dgm:t>
    </dgm:pt>
    <dgm:pt modelId="{A874B783-D90C-4BB7-B677-A77A8C164B2B}" type="parTrans" cxnId="{849C4E2B-38D8-4F55-B252-FFD3D2EC464A}">
      <dgm:prSet/>
      <dgm:spPr/>
      <dgm:t>
        <a:bodyPr/>
        <a:lstStyle/>
        <a:p>
          <a:endParaRPr lang="en-US"/>
        </a:p>
      </dgm:t>
    </dgm:pt>
    <dgm:pt modelId="{BE88FBD4-2D38-4294-8CD0-376FAB672330}" type="sibTrans" cxnId="{849C4E2B-38D8-4F55-B252-FFD3D2EC464A}">
      <dgm:prSet/>
      <dgm:spPr/>
      <dgm:t>
        <a:bodyPr/>
        <a:lstStyle/>
        <a:p>
          <a:endParaRPr lang="en-US"/>
        </a:p>
      </dgm:t>
    </dgm:pt>
    <dgm:pt modelId="{F3C8D823-F5D0-4569-9B61-77937B981E9A}">
      <dgm:prSet/>
      <dgm:spPr/>
      <dgm:t>
        <a:bodyPr/>
        <a:lstStyle/>
        <a:p>
          <a:r>
            <a:rPr lang="en-US" dirty="0"/>
            <a:t>You will study 4 units as part of your PDA. They are:</a:t>
          </a:r>
        </a:p>
        <a:p>
          <a:r>
            <a:rPr lang="en-US" dirty="0"/>
            <a:t>Semester 1: What is Trauma? An Introduction and Childhood Trauma</a:t>
          </a:r>
        </a:p>
        <a:p>
          <a:r>
            <a:rPr lang="en-US" dirty="0"/>
            <a:t>Semester 2: </a:t>
          </a:r>
          <a:r>
            <a:rPr lang="en-US" dirty="0" err="1"/>
            <a:t>Organisational</a:t>
          </a:r>
          <a:r>
            <a:rPr lang="en-US" dirty="0"/>
            <a:t> Approaches to Trauma and Therapeutic Approaches to Trauma</a:t>
          </a:r>
        </a:p>
      </dgm:t>
    </dgm:pt>
    <dgm:pt modelId="{32F38438-24F7-4948-BA9D-912199CC79E4}" type="parTrans" cxnId="{D27EF63E-E854-4C5F-8880-DA0459266231}">
      <dgm:prSet/>
      <dgm:spPr/>
      <dgm:t>
        <a:bodyPr/>
        <a:lstStyle/>
        <a:p>
          <a:endParaRPr lang="en-US"/>
        </a:p>
      </dgm:t>
    </dgm:pt>
    <dgm:pt modelId="{3B71E9AB-FBB6-43DE-808A-19159297CD4F}" type="sibTrans" cxnId="{D27EF63E-E854-4C5F-8880-DA0459266231}">
      <dgm:prSet/>
      <dgm:spPr/>
      <dgm:t>
        <a:bodyPr/>
        <a:lstStyle/>
        <a:p>
          <a:endParaRPr lang="en-US"/>
        </a:p>
      </dgm:t>
    </dgm:pt>
    <dgm:pt modelId="{7D34DE50-6542-4572-9145-701B57EF2F35}" type="pres">
      <dgm:prSet presAssocID="{DED3B7BC-1859-4407-B6FC-E11F2AE18DC1}" presName="vert0" presStyleCnt="0">
        <dgm:presLayoutVars>
          <dgm:dir/>
          <dgm:animOne val="branch"/>
          <dgm:animLvl val="lvl"/>
        </dgm:presLayoutVars>
      </dgm:prSet>
      <dgm:spPr/>
    </dgm:pt>
    <dgm:pt modelId="{6829835B-9E34-485C-ADC5-805A105DC083}" type="pres">
      <dgm:prSet presAssocID="{C6F258ED-5D87-40CD-A119-FDA5A907AB83}" presName="thickLine" presStyleLbl="alignNode1" presStyleIdx="0" presStyleCnt="5"/>
      <dgm:spPr/>
    </dgm:pt>
    <dgm:pt modelId="{B667E589-53B6-482C-966C-16063BFBA7C4}" type="pres">
      <dgm:prSet presAssocID="{C6F258ED-5D87-40CD-A119-FDA5A907AB83}" presName="horz1" presStyleCnt="0"/>
      <dgm:spPr/>
    </dgm:pt>
    <dgm:pt modelId="{602D78E6-B188-441D-AA49-766E4553F86A}" type="pres">
      <dgm:prSet presAssocID="{C6F258ED-5D87-40CD-A119-FDA5A907AB83}" presName="tx1" presStyleLbl="revTx" presStyleIdx="0" presStyleCnt="5"/>
      <dgm:spPr/>
    </dgm:pt>
    <dgm:pt modelId="{C8DDBF1C-B060-47B2-82AB-B9E298B083B3}" type="pres">
      <dgm:prSet presAssocID="{C6F258ED-5D87-40CD-A119-FDA5A907AB83}" presName="vert1" presStyleCnt="0"/>
      <dgm:spPr/>
    </dgm:pt>
    <dgm:pt modelId="{944C0AA0-0586-48AC-B278-9089C21CB4EE}" type="pres">
      <dgm:prSet presAssocID="{1DC73C92-84FF-47C1-B081-D2ACE3385EED}" presName="thickLine" presStyleLbl="alignNode1" presStyleIdx="1" presStyleCnt="5"/>
      <dgm:spPr/>
    </dgm:pt>
    <dgm:pt modelId="{BFA0BEE7-C20C-4A21-A702-91BD68F1ED13}" type="pres">
      <dgm:prSet presAssocID="{1DC73C92-84FF-47C1-B081-D2ACE3385EED}" presName="horz1" presStyleCnt="0"/>
      <dgm:spPr/>
    </dgm:pt>
    <dgm:pt modelId="{3CC12E28-0C54-4D63-9416-9AF0F80FE853}" type="pres">
      <dgm:prSet presAssocID="{1DC73C92-84FF-47C1-B081-D2ACE3385EED}" presName="tx1" presStyleLbl="revTx" presStyleIdx="1" presStyleCnt="5"/>
      <dgm:spPr/>
    </dgm:pt>
    <dgm:pt modelId="{AC253557-3C1B-46CB-9074-80A915E4E07C}" type="pres">
      <dgm:prSet presAssocID="{1DC73C92-84FF-47C1-B081-D2ACE3385EED}" presName="vert1" presStyleCnt="0"/>
      <dgm:spPr/>
    </dgm:pt>
    <dgm:pt modelId="{1ED582E7-10D7-42A2-9E4B-86C12A7ED8E6}" type="pres">
      <dgm:prSet presAssocID="{B6FE7F00-ACC7-402D-B090-6ADDBFF0A1C6}" presName="thickLine" presStyleLbl="alignNode1" presStyleIdx="2" presStyleCnt="5"/>
      <dgm:spPr/>
    </dgm:pt>
    <dgm:pt modelId="{3D3ED22C-FEE0-43A0-8FAF-DFF651402DF2}" type="pres">
      <dgm:prSet presAssocID="{B6FE7F00-ACC7-402D-B090-6ADDBFF0A1C6}" presName="horz1" presStyleCnt="0"/>
      <dgm:spPr/>
    </dgm:pt>
    <dgm:pt modelId="{8104C9B2-E994-4E00-80DF-3204008392D3}" type="pres">
      <dgm:prSet presAssocID="{B6FE7F00-ACC7-402D-B090-6ADDBFF0A1C6}" presName="tx1" presStyleLbl="revTx" presStyleIdx="2" presStyleCnt="5"/>
      <dgm:spPr/>
    </dgm:pt>
    <dgm:pt modelId="{6F418365-592E-46B1-AD0B-19614EEC907F}" type="pres">
      <dgm:prSet presAssocID="{B6FE7F00-ACC7-402D-B090-6ADDBFF0A1C6}" presName="vert1" presStyleCnt="0"/>
      <dgm:spPr/>
    </dgm:pt>
    <dgm:pt modelId="{E7476E8D-672F-45D5-A08C-A9127A732C66}" type="pres">
      <dgm:prSet presAssocID="{D6493843-B6BD-433C-8BEB-9F3B85B5739A}" presName="thickLine" presStyleLbl="alignNode1" presStyleIdx="3" presStyleCnt="5"/>
      <dgm:spPr/>
    </dgm:pt>
    <dgm:pt modelId="{8933BFCF-BDB5-49E7-B762-DFB577BB4BB8}" type="pres">
      <dgm:prSet presAssocID="{D6493843-B6BD-433C-8BEB-9F3B85B5739A}" presName="horz1" presStyleCnt="0"/>
      <dgm:spPr/>
    </dgm:pt>
    <dgm:pt modelId="{412200E5-4267-4259-BB32-BF163F5EAD04}" type="pres">
      <dgm:prSet presAssocID="{D6493843-B6BD-433C-8BEB-9F3B85B5739A}" presName="tx1" presStyleLbl="revTx" presStyleIdx="3" presStyleCnt="5"/>
      <dgm:spPr/>
    </dgm:pt>
    <dgm:pt modelId="{903BFE4C-4E16-44DB-9B70-AE9004FD2EDD}" type="pres">
      <dgm:prSet presAssocID="{D6493843-B6BD-433C-8BEB-9F3B85B5739A}" presName="vert1" presStyleCnt="0"/>
      <dgm:spPr/>
    </dgm:pt>
    <dgm:pt modelId="{E287B938-8EAD-4BB1-9A48-8613DB98A5D2}" type="pres">
      <dgm:prSet presAssocID="{F3C8D823-F5D0-4569-9B61-77937B981E9A}" presName="thickLine" presStyleLbl="alignNode1" presStyleIdx="4" presStyleCnt="5"/>
      <dgm:spPr/>
    </dgm:pt>
    <dgm:pt modelId="{67B1FFCE-A248-40E4-935C-E0C3794B34E0}" type="pres">
      <dgm:prSet presAssocID="{F3C8D823-F5D0-4569-9B61-77937B981E9A}" presName="horz1" presStyleCnt="0"/>
      <dgm:spPr/>
    </dgm:pt>
    <dgm:pt modelId="{6889E7D1-C056-4373-A764-BFE48CAB6A33}" type="pres">
      <dgm:prSet presAssocID="{F3C8D823-F5D0-4569-9B61-77937B981E9A}" presName="tx1" presStyleLbl="revTx" presStyleIdx="4" presStyleCnt="5"/>
      <dgm:spPr/>
    </dgm:pt>
    <dgm:pt modelId="{785F20FA-C1AF-4DCA-BCD5-18D547D0DE07}" type="pres">
      <dgm:prSet presAssocID="{F3C8D823-F5D0-4569-9B61-77937B981E9A}" presName="vert1" presStyleCnt="0"/>
      <dgm:spPr/>
    </dgm:pt>
  </dgm:ptLst>
  <dgm:cxnLst>
    <dgm:cxn modelId="{67D91815-C749-4BE6-BBA4-F7AAFA42E89B}" srcId="{DED3B7BC-1859-4407-B6FC-E11F2AE18DC1}" destId="{B6FE7F00-ACC7-402D-B090-6ADDBFF0A1C6}" srcOrd="2" destOrd="0" parTransId="{6BD52401-32CA-4D91-9AED-499666B8008A}" sibTransId="{BA807553-A5D3-4D4C-971F-2D2E32FF714D}"/>
    <dgm:cxn modelId="{AA331A19-29FF-4AB8-8F53-6E7D70DE6695}" type="presOf" srcId="{C6F258ED-5D87-40CD-A119-FDA5A907AB83}" destId="{602D78E6-B188-441D-AA49-766E4553F86A}" srcOrd="0" destOrd="0" presId="urn:microsoft.com/office/officeart/2008/layout/LinedList"/>
    <dgm:cxn modelId="{849C4E2B-38D8-4F55-B252-FFD3D2EC464A}" srcId="{DED3B7BC-1859-4407-B6FC-E11F2AE18DC1}" destId="{D6493843-B6BD-433C-8BEB-9F3B85B5739A}" srcOrd="3" destOrd="0" parTransId="{A874B783-D90C-4BB7-B677-A77A8C164B2B}" sibTransId="{BE88FBD4-2D38-4294-8CD0-376FAB672330}"/>
    <dgm:cxn modelId="{D27EF63E-E854-4C5F-8880-DA0459266231}" srcId="{DED3B7BC-1859-4407-B6FC-E11F2AE18DC1}" destId="{F3C8D823-F5D0-4569-9B61-77937B981E9A}" srcOrd="4" destOrd="0" parTransId="{32F38438-24F7-4948-BA9D-912199CC79E4}" sibTransId="{3B71E9AB-FBB6-43DE-808A-19159297CD4F}"/>
    <dgm:cxn modelId="{C8640858-DB2D-42EE-99E9-A8E89D0893DA}" type="presOf" srcId="{B6FE7F00-ACC7-402D-B090-6ADDBFF0A1C6}" destId="{8104C9B2-E994-4E00-80DF-3204008392D3}" srcOrd="0" destOrd="0" presId="urn:microsoft.com/office/officeart/2008/layout/LinedList"/>
    <dgm:cxn modelId="{18889081-8ABD-492A-A479-BDD6D88F6434}" type="presOf" srcId="{DED3B7BC-1859-4407-B6FC-E11F2AE18DC1}" destId="{7D34DE50-6542-4572-9145-701B57EF2F35}" srcOrd="0" destOrd="0" presId="urn:microsoft.com/office/officeart/2008/layout/LinedList"/>
    <dgm:cxn modelId="{1E9EDE83-9027-4B13-B87A-79834A446237}" srcId="{DED3B7BC-1859-4407-B6FC-E11F2AE18DC1}" destId="{C6F258ED-5D87-40CD-A119-FDA5A907AB83}" srcOrd="0" destOrd="0" parTransId="{CF6768A1-4727-4DD9-8CDB-4FFC9E25371E}" sibTransId="{23EAA166-9F54-4886-9893-C63B5CF7D63E}"/>
    <dgm:cxn modelId="{F8DCBAC9-2E7D-42D1-9583-4E88980DA72B}" type="presOf" srcId="{1DC73C92-84FF-47C1-B081-D2ACE3385EED}" destId="{3CC12E28-0C54-4D63-9416-9AF0F80FE853}" srcOrd="0" destOrd="0" presId="urn:microsoft.com/office/officeart/2008/layout/LinedList"/>
    <dgm:cxn modelId="{72FCA9D6-4CEE-41AC-B452-C46DD530E3EE}" type="presOf" srcId="{D6493843-B6BD-433C-8BEB-9F3B85B5739A}" destId="{412200E5-4267-4259-BB32-BF163F5EAD04}" srcOrd="0" destOrd="0" presId="urn:microsoft.com/office/officeart/2008/layout/LinedList"/>
    <dgm:cxn modelId="{6C1387D9-EB88-4D9F-BB20-4A1D8AEC7855}" srcId="{DED3B7BC-1859-4407-B6FC-E11F2AE18DC1}" destId="{1DC73C92-84FF-47C1-B081-D2ACE3385EED}" srcOrd="1" destOrd="0" parTransId="{61048B10-0E80-4E05-9981-9A96102EEC44}" sibTransId="{96176221-1E4F-42D8-9AB5-B770B35EEBCC}"/>
    <dgm:cxn modelId="{A23485FA-469B-43F4-A2D4-0940387E3F41}" type="presOf" srcId="{F3C8D823-F5D0-4569-9B61-77937B981E9A}" destId="{6889E7D1-C056-4373-A764-BFE48CAB6A33}" srcOrd="0" destOrd="0" presId="urn:microsoft.com/office/officeart/2008/layout/LinedList"/>
    <dgm:cxn modelId="{F615681A-E951-4C7E-BAFC-081A2E11B85A}" type="presParOf" srcId="{7D34DE50-6542-4572-9145-701B57EF2F35}" destId="{6829835B-9E34-485C-ADC5-805A105DC083}" srcOrd="0" destOrd="0" presId="urn:microsoft.com/office/officeart/2008/layout/LinedList"/>
    <dgm:cxn modelId="{3204B971-3579-49A6-B8C8-7B48119C9835}" type="presParOf" srcId="{7D34DE50-6542-4572-9145-701B57EF2F35}" destId="{B667E589-53B6-482C-966C-16063BFBA7C4}" srcOrd="1" destOrd="0" presId="urn:microsoft.com/office/officeart/2008/layout/LinedList"/>
    <dgm:cxn modelId="{650CED58-9775-49D6-ADDF-530D57FD229C}" type="presParOf" srcId="{B667E589-53B6-482C-966C-16063BFBA7C4}" destId="{602D78E6-B188-441D-AA49-766E4553F86A}" srcOrd="0" destOrd="0" presId="urn:microsoft.com/office/officeart/2008/layout/LinedList"/>
    <dgm:cxn modelId="{7F5BE9C1-AFAC-4455-A9CC-AC1EECAA94E1}" type="presParOf" srcId="{B667E589-53B6-482C-966C-16063BFBA7C4}" destId="{C8DDBF1C-B060-47B2-82AB-B9E298B083B3}" srcOrd="1" destOrd="0" presId="urn:microsoft.com/office/officeart/2008/layout/LinedList"/>
    <dgm:cxn modelId="{3BD5DB4D-7B6F-4730-A7A2-7A8E91F552B4}" type="presParOf" srcId="{7D34DE50-6542-4572-9145-701B57EF2F35}" destId="{944C0AA0-0586-48AC-B278-9089C21CB4EE}" srcOrd="2" destOrd="0" presId="urn:microsoft.com/office/officeart/2008/layout/LinedList"/>
    <dgm:cxn modelId="{E8388E92-0708-4CCC-867E-E57BF63A8673}" type="presParOf" srcId="{7D34DE50-6542-4572-9145-701B57EF2F35}" destId="{BFA0BEE7-C20C-4A21-A702-91BD68F1ED13}" srcOrd="3" destOrd="0" presId="urn:microsoft.com/office/officeart/2008/layout/LinedList"/>
    <dgm:cxn modelId="{11A65D56-75E0-4107-A276-878BF265AB7A}" type="presParOf" srcId="{BFA0BEE7-C20C-4A21-A702-91BD68F1ED13}" destId="{3CC12E28-0C54-4D63-9416-9AF0F80FE853}" srcOrd="0" destOrd="0" presId="urn:microsoft.com/office/officeart/2008/layout/LinedList"/>
    <dgm:cxn modelId="{E09968FA-6A09-4B44-B903-5F4FD0C133B8}" type="presParOf" srcId="{BFA0BEE7-C20C-4A21-A702-91BD68F1ED13}" destId="{AC253557-3C1B-46CB-9074-80A915E4E07C}" srcOrd="1" destOrd="0" presId="urn:microsoft.com/office/officeart/2008/layout/LinedList"/>
    <dgm:cxn modelId="{A28BE72B-24A9-4DC0-AD35-111ACCD8DFC4}" type="presParOf" srcId="{7D34DE50-6542-4572-9145-701B57EF2F35}" destId="{1ED582E7-10D7-42A2-9E4B-86C12A7ED8E6}" srcOrd="4" destOrd="0" presId="urn:microsoft.com/office/officeart/2008/layout/LinedList"/>
    <dgm:cxn modelId="{265D8746-878F-4182-B915-40A32208579D}" type="presParOf" srcId="{7D34DE50-6542-4572-9145-701B57EF2F35}" destId="{3D3ED22C-FEE0-43A0-8FAF-DFF651402DF2}" srcOrd="5" destOrd="0" presId="urn:microsoft.com/office/officeart/2008/layout/LinedList"/>
    <dgm:cxn modelId="{3DA94F53-B1DC-4360-B0D8-A3D83C2BF8A3}" type="presParOf" srcId="{3D3ED22C-FEE0-43A0-8FAF-DFF651402DF2}" destId="{8104C9B2-E994-4E00-80DF-3204008392D3}" srcOrd="0" destOrd="0" presId="urn:microsoft.com/office/officeart/2008/layout/LinedList"/>
    <dgm:cxn modelId="{201A9555-DCED-4439-BE6C-2E7BC5CC1EE5}" type="presParOf" srcId="{3D3ED22C-FEE0-43A0-8FAF-DFF651402DF2}" destId="{6F418365-592E-46B1-AD0B-19614EEC907F}" srcOrd="1" destOrd="0" presId="urn:microsoft.com/office/officeart/2008/layout/LinedList"/>
    <dgm:cxn modelId="{8905D88F-E039-42B7-9BE1-C2450F287BBE}" type="presParOf" srcId="{7D34DE50-6542-4572-9145-701B57EF2F35}" destId="{E7476E8D-672F-45D5-A08C-A9127A732C66}" srcOrd="6" destOrd="0" presId="urn:microsoft.com/office/officeart/2008/layout/LinedList"/>
    <dgm:cxn modelId="{CFCCDC85-360B-4E43-A7BD-B2533B373BC5}" type="presParOf" srcId="{7D34DE50-6542-4572-9145-701B57EF2F35}" destId="{8933BFCF-BDB5-49E7-B762-DFB577BB4BB8}" srcOrd="7" destOrd="0" presId="urn:microsoft.com/office/officeart/2008/layout/LinedList"/>
    <dgm:cxn modelId="{679EC763-C7BC-462C-8027-6871CDE1F3E4}" type="presParOf" srcId="{8933BFCF-BDB5-49E7-B762-DFB577BB4BB8}" destId="{412200E5-4267-4259-BB32-BF163F5EAD04}" srcOrd="0" destOrd="0" presId="urn:microsoft.com/office/officeart/2008/layout/LinedList"/>
    <dgm:cxn modelId="{6E8452C3-1079-462B-AA8D-77D87082D231}" type="presParOf" srcId="{8933BFCF-BDB5-49E7-B762-DFB577BB4BB8}" destId="{903BFE4C-4E16-44DB-9B70-AE9004FD2EDD}" srcOrd="1" destOrd="0" presId="urn:microsoft.com/office/officeart/2008/layout/LinedList"/>
    <dgm:cxn modelId="{6D88A227-FDE7-48F3-8F4A-F1A53DA0D0A0}" type="presParOf" srcId="{7D34DE50-6542-4572-9145-701B57EF2F35}" destId="{E287B938-8EAD-4BB1-9A48-8613DB98A5D2}" srcOrd="8" destOrd="0" presId="urn:microsoft.com/office/officeart/2008/layout/LinedList"/>
    <dgm:cxn modelId="{BCD1DE37-FF95-4692-8DC0-10F8A3F4C38A}" type="presParOf" srcId="{7D34DE50-6542-4572-9145-701B57EF2F35}" destId="{67B1FFCE-A248-40E4-935C-E0C3794B34E0}" srcOrd="9" destOrd="0" presId="urn:microsoft.com/office/officeart/2008/layout/LinedList"/>
    <dgm:cxn modelId="{D0BFA7B2-8EF4-4EFC-AA2E-81674293009E}" type="presParOf" srcId="{67B1FFCE-A248-40E4-935C-E0C3794B34E0}" destId="{6889E7D1-C056-4373-A764-BFE48CAB6A33}" srcOrd="0" destOrd="0" presId="urn:microsoft.com/office/officeart/2008/layout/LinedList"/>
    <dgm:cxn modelId="{2EDCC5F1-3CA2-4FB7-A780-FBD415E78984}" type="presParOf" srcId="{67B1FFCE-A248-40E4-935C-E0C3794B34E0}" destId="{785F20FA-C1AF-4DCA-BCD5-18D547D0DE0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29835B-9E34-485C-ADC5-805A105DC083}">
      <dsp:nvSpPr>
        <dsp:cNvPr id="0" name=""/>
        <dsp:cNvSpPr/>
      </dsp:nvSpPr>
      <dsp:spPr>
        <a:xfrm>
          <a:off x="0" y="676"/>
          <a:ext cx="680733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2D78E6-B188-441D-AA49-766E4553F86A}">
      <dsp:nvSpPr>
        <dsp:cNvPr id="0" name=""/>
        <dsp:cNvSpPr/>
      </dsp:nvSpPr>
      <dsp:spPr>
        <a:xfrm>
          <a:off x="0" y="676"/>
          <a:ext cx="6807333" cy="11079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a:t>This course is delivered online using our virtual learning environment Brightspace.</a:t>
          </a:r>
          <a:endParaRPr lang="en-US" sz="1400" kern="1200"/>
        </a:p>
      </dsp:txBody>
      <dsp:txXfrm>
        <a:off x="0" y="676"/>
        <a:ext cx="6807333" cy="1107982"/>
      </dsp:txXfrm>
    </dsp:sp>
    <dsp:sp modelId="{944C0AA0-0586-48AC-B278-9089C21CB4EE}">
      <dsp:nvSpPr>
        <dsp:cNvPr id="0" name=""/>
        <dsp:cNvSpPr/>
      </dsp:nvSpPr>
      <dsp:spPr>
        <a:xfrm>
          <a:off x="0" y="1108658"/>
          <a:ext cx="6807333"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C12E28-0C54-4D63-9416-9AF0F80FE853}">
      <dsp:nvSpPr>
        <dsp:cNvPr id="0" name=""/>
        <dsp:cNvSpPr/>
      </dsp:nvSpPr>
      <dsp:spPr>
        <a:xfrm>
          <a:off x="0" y="1108658"/>
          <a:ext cx="6807333" cy="11079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dirty="0"/>
            <a:t>The work is laid out in sessions with each session lasting for two weeks. The course materials will be available for you on the7th </a:t>
          </a:r>
          <a:r>
            <a:rPr lang="en-GB" sz="1400" b="1" kern="1200" dirty="0"/>
            <a:t>of September </a:t>
          </a:r>
          <a:r>
            <a:rPr lang="en-GB" sz="1400" kern="1200" dirty="0"/>
            <a:t>when the course starts. </a:t>
          </a:r>
          <a:endParaRPr lang="en-US" sz="1400" kern="1200" dirty="0"/>
        </a:p>
      </dsp:txBody>
      <dsp:txXfrm>
        <a:off x="0" y="1108658"/>
        <a:ext cx="6807333" cy="1107982"/>
      </dsp:txXfrm>
    </dsp:sp>
    <dsp:sp modelId="{1ED582E7-10D7-42A2-9E4B-86C12A7ED8E6}">
      <dsp:nvSpPr>
        <dsp:cNvPr id="0" name=""/>
        <dsp:cNvSpPr/>
      </dsp:nvSpPr>
      <dsp:spPr>
        <a:xfrm>
          <a:off x="0" y="2216640"/>
          <a:ext cx="6807333"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04C9B2-E994-4E00-80DF-3204008392D3}">
      <dsp:nvSpPr>
        <dsp:cNvPr id="0" name=""/>
        <dsp:cNvSpPr/>
      </dsp:nvSpPr>
      <dsp:spPr>
        <a:xfrm>
          <a:off x="0" y="2216640"/>
          <a:ext cx="6807333" cy="11079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dirty="0"/>
            <a:t>Each session has a range of activities to complete. It is important that you keep up to date with this work and complete the learning activities. These activities do not need to be sent to us but will help you with your final assessments. </a:t>
          </a:r>
          <a:endParaRPr lang="en-US" sz="1400" kern="1200" dirty="0"/>
        </a:p>
      </dsp:txBody>
      <dsp:txXfrm>
        <a:off x="0" y="2216640"/>
        <a:ext cx="6807333" cy="1107982"/>
      </dsp:txXfrm>
    </dsp:sp>
    <dsp:sp modelId="{E7476E8D-672F-45D5-A08C-A9127A732C66}">
      <dsp:nvSpPr>
        <dsp:cNvPr id="0" name=""/>
        <dsp:cNvSpPr/>
      </dsp:nvSpPr>
      <dsp:spPr>
        <a:xfrm>
          <a:off x="0" y="3324623"/>
          <a:ext cx="6807333"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2200E5-4267-4259-BB32-BF163F5EAD04}">
      <dsp:nvSpPr>
        <dsp:cNvPr id="0" name=""/>
        <dsp:cNvSpPr/>
      </dsp:nvSpPr>
      <dsp:spPr>
        <a:xfrm>
          <a:off x="0" y="3324623"/>
          <a:ext cx="6807333" cy="11079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dirty="0"/>
            <a:t>The guidelines for your assessments are available under the assignment tile on Brightspace. The submission dates for these are on the module calendar.</a:t>
          </a:r>
          <a:endParaRPr lang="en-US" sz="1400" kern="1200" dirty="0"/>
        </a:p>
      </dsp:txBody>
      <dsp:txXfrm>
        <a:off x="0" y="3324623"/>
        <a:ext cx="6807333" cy="1107982"/>
      </dsp:txXfrm>
    </dsp:sp>
    <dsp:sp modelId="{E287B938-8EAD-4BB1-9A48-8613DB98A5D2}">
      <dsp:nvSpPr>
        <dsp:cNvPr id="0" name=""/>
        <dsp:cNvSpPr/>
      </dsp:nvSpPr>
      <dsp:spPr>
        <a:xfrm>
          <a:off x="0" y="4432605"/>
          <a:ext cx="6807333"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89E7D1-C056-4373-A764-BFE48CAB6A33}">
      <dsp:nvSpPr>
        <dsp:cNvPr id="0" name=""/>
        <dsp:cNvSpPr/>
      </dsp:nvSpPr>
      <dsp:spPr>
        <a:xfrm>
          <a:off x="0" y="4432605"/>
          <a:ext cx="6807333" cy="11079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kern="1200" dirty="0"/>
            <a:t>You will study 4 units as part of your PDA. They are:</a:t>
          </a:r>
        </a:p>
        <a:p>
          <a:pPr marL="0" lvl="0" indent="0" algn="l" defTabSz="622300">
            <a:lnSpc>
              <a:spcPct val="90000"/>
            </a:lnSpc>
            <a:spcBef>
              <a:spcPct val="0"/>
            </a:spcBef>
            <a:spcAft>
              <a:spcPct val="35000"/>
            </a:spcAft>
            <a:buNone/>
          </a:pPr>
          <a:r>
            <a:rPr lang="en-US" sz="1400" kern="1200" dirty="0"/>
            <a:t>Semester 1: What is Trauma? An Introduction and Childhood Trauma</a:t>
          </a:r>
        </a:p>
        <a:p>
          <a:pPr marL="0" lvl="0" indent="0" algn="l" defTabSz="622300">
            <a:lnSpc>
              <a:spcPct val="90000"/>
            </a:lnSpc>
            <a:spcBef>
              <a:spcPct val="0"/>
            </a:spcBef>
            <a:spcAft>
              <a:spcPct val="35000"/>
            </a:spcAft>
            <a:buNone/>
          </a:pPr>
          <a:r>
            <a:rPr lang="en-US" sz="1400" kern="1200" dirty="0"/>
            <a:t>Semester 2: </a:t>
          </a:r>
          <a:r>
            <a:rPr lang="en-US" sz="1400" kern="1200" dirty="0" err="1"/>
            <a:t>Organisational</a:t>
          </a:r>
          <a:r>
            <a:rPr lang="en-US" sz="1400" kern="1200" dirty="0"/>
            <a:t> Approaches to Trauma and Therapeutic Approaches to Trauma</a:t>
          </a:r>
        </a:p>
      </dsp:txBody>
      <dsp:txXfrm>
        <a:off x="0" y="4432605"/>
        <a:ext cx="6807333" cy="110798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7F2C1D-F243-42AB-ADF2-E7CB4E04900E}" type="datetimeFigureOut">
              <a:rPr lang="en-US" smtClean="0"/>
              <a:t>9/3/2026</a:t>
            </a:fld>
            <a:endParaRPr lang="en-US"/>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3CDBB5-5B4A-4483-935D-A73935186B4D}" type="slidenum">
              <a:rPr lang="en-US" smtClean="0"/>
              <a:t>‹#›</a:t>
            </a:fld>
            <a:endParaRPr lang="en-US"/>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8-19T08:22:03.67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0CE34E-5667-4A32-A6BA-10C7A552BC63}" type="datetimeFigureOut">
              <a:rPr lang="en-US" smtClean="0"/>
              <a:t>9/3/2026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CE34D-CFF1-4FFE-815B-D050E7ED2DFD}" type="slidenum">
              <a:rPr lang="en-US" smtClean="0"/>
              <a:t>‹#›</a:t>
            </a:fld>
            <a:endParaRPr lang="en-US"/>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a:t>
            </a:fld>
            <a:endParaRPr lang="en-US"/>
          </a:p>
        </p:txBody>
      </p:sp>
    </p:spTree>
    <p:extLst>
      <p:ext uri="{BB962C8B-B14F-4D97-AF65-F5344CB8AC3E}">
        <p14:creationId xmlns:p14="http://schemas.microsoft.com/office/powerpoint/2010/main" val="1560835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E7A97-229B-BA93-CB5C-82DCCE4DA0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2C2B54E-18D1-D635-EBDB-2AD904D724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470CEAF-A15B-403D-D0E2-C45CB9F61113}"/>
              </a:ext>
            </a:extLst>
          </p:cNvPr>
          <p:cNvSpPr>
            <a:spLocks noGrp="1"/>
          </p:cNvSpPr>
          <p:nvPr>
            <p:ph type="dt" sz="half" idx="10"/>
          </p:nvPr>
        </p:nvSpPr>
        <p:spPr/>
        <p:txBody>
          <a:bodyPr/>
          <a:lstStyle/>
          <a:p>
            <a:r>
              <a:rPr lang="en-US"/>
              <a:t>Tuesday, February 2, 20XX</a:t>
            </a:r>
            <a:endParaRPr lang="en-US" dirty="0"/>
          </a:p>
        </p:txBody>
      </p:sp>
      <p:sp>
        <p:nvSpPr>
          <p:cNvPr id="5" name="Footer Placeholder 4">
            <a:extLst>
              <a:ext uri="{FF2B5EF4-FFF2-40B4-BE49-F238E27FC236}">
                <a16:creationId xmlns:a16="http://schemas.microsoft.com/office/drawing/2014/main" id="{D90D94AC-84DC-FBAE-D432-DC0AFE92F6EA}"/>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2E7EDFA5-9409-7918-C753-9680A0923273}"/>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4174510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2C52C-174B-209F-E2FA-8603DFD9450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AB877A9-28B6-93B0-5C24-7308313984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C7A52C-20FA-66E5-7729-59E817EF2376}"/>
              </a:ext>
            </a:extLst>
          </p:cNvPr>
          <p:cNvSpPr>
            <a:spLocks noGrp="1"/>
          </p:cNvSpPr>
          <p:nvPr>
            <p:ph type="dt" sz="half" idx="10"/>
          </p:nvPr>
        </p:nvSpPr>
        <p:spPr/>
        <p:txBody>
          <a:bodyPr/>
          <a:lstStyle/>
          <a:p>
            <a:r>
              <a:rPr lang="en-US"/>
              <a:t>Tuesday, February 2, 20XX</a:t>
            </a:r>
            <a:endParaRPr lang="en-US" dirty="0"/>
          </a:p>
        </p:txBody>
      </p:sp>
      <p:sp>
        <p:nvSpPr>
          <p:cNvPr id="5" name="Footer Placeholder 4">
            <a:extLst>
              <a:ext uri="{FF2B5EF4-FFF2-40B4-BE49-F238E27FC236}">
                <a16:creationId xmlns:a16="http://schemas.microsoft.com/office/drawing/2014/main" id="{7D07855A-2276-02B9-970F-3C637774EEDF}"/>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2F838C68-8E6C-F262-5BFC-12971E102FE8}"/>
              </a:ext>
            </a:extLst>
          </p:cNvPr>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316605011"/>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383F2-2B97-9548-1444-F5DD3EC12E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E6B267F-935A-66E8-0F12-286D61C963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815030-0B0D-C596-F012-4DA4655A6CAE}"/>
              </a:ext>
            </a:extLst>
          </p:cNvPr>
          <p:cNvSpPr>
            <a:spLocks noGrp="1"/>
          </p:cNvSpPr>
          <p:nvPr>
            <p:ph type="dt" sz="half" idx="10"/>
          </p:nvPr>
        </p:nvSpPr>
        <p:spPr/>
        <p:txBody>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7DB60D9-4356-8DA5-A13A-C1BFA82607AC}"/>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8C05E4C7-2CE6-307C-D392-8836EB8036AF}"/>
              </a:ext>
            </a:extLst>
          </p:cNvPr>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894142156"/>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1F4E0-5434-FD4C-F068-37340B317B6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6FA25E2-9E03-759B-C67C-95FF7AD107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DBC3D40-0D37-1222-8FBA-BDBEE7811D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0BE5A75-7E72-E2DB-86E3-1789AAB00A7E}"/>
              </a:ext>
            </a:extLst>
          </p:cNvPr>
          <p:cNvSpPr>
            <a:spLocks noGrp="1"/>
          </p:cNvSpPr>
          <p:nvPr>
            <p:ph type="dt" sz="half" idx="10"/>
          </p:nvPr>
        </p:nvSpPr>
        <p:spPr/>
        <p:txBody>
          <a:bodyPr/>
          <a:lstStyle/>
          <a:p>
            <a:r>
              <a:rPr lang="en-US"/>
              <a:t>Tuesday, February 2, 20XX</a:t>
            </a:r>
          </a:p>
        </p:txBody>
      </p:sp>
      <p:sp>
        <p:nvSpPr>
          <p:cNvPr id="6" name="Footer Placeholder 5">
            <a:extLst>
              <a:ext uri="{FF2B5EF4-FFF2-40B4-BE49-F238E27FC236}">
                <a16:creationId xmlns:a16="http://schemas.microsoft.com/office/drawing/2014/main" id="{40D9E2FD-9901-ACDD-04D5-99A883869DE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9D62E914-1369-8BD3-CBC8-595941945EFB}"/>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950540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DB69F-CFD7-282D-AD99-50A6ABB8DD4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2C6BCDB-61A0-3215-4CEC-79E36E0432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F9BF98-238E-0953-D88A-F17E4F3E9CC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FCAD95B-D2EC-4971-6B49-3D6806FBE6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9BE4EE-8D1F-7047-D9BF-3166198888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ECB2C21-8825-B05C-1E13-6C2CDE770A3F}"/>
              </a:ext>
            </a:extLst>
          </p:cNvPr>
          <p:cNvSpPr>
            <a:spLocks noGrp="1"/>
          </p:cNvSpPr>
          <p:nvPr>
            <p:ph type="dt" sz="half" idx="10"/>
          </p:nvPr>
        </p:nvSpPr>
        <p:spPr/>
        <p:txBody>
          <a:bodyPr/>
          <a:lstStyle/>
          <a:p>
            <a:r>
              <a:rPr lang="en-US"/>
              <a:t>Tuesday, February 2, 20XX</a:t>
            </a:r>
            <a:endParaRPr lang="en-US" dirty="0"/>
          </a:p>
        </p:txBody>
      </p:sp>
      <p:sp>
        <p:nvSpPr>
          <p:cNvPr id="8" name="Footer Placeholder 7">
            <a:extLst>
              <a:ext uri="{FF2B5EF4-FFF2-40B4-BE49-F238E27FC236}">
                <a16:creationId xmlns:a16="http://schemas.microsoft.com/office/drawing/2014/main" id="{70FA7DD9-EFB4-88C6-B779-B3D3D3139EF5}"/>
              </a:ext>
            </a:extLst>
          </p:cNvPr>
          <p:cNvSpPr>
            <a:spLocks noGrp="1"/>
          </p:cNvSpPr>
          <p:nvPr>
            <p:ph type="ftr" sz="quarter" idx="11"/>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EEBE108A-A87F-F69E-B28B-7DE5C5D55295}"/>
              </a:ext>
            </a:extLst>
          </p:cNvPr>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3291437619"/>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81325-635C-A733-A4C1-6EA54E0B5E9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53BD8B7-02E7-9E2A-6A3D-8B9166ABDCE4}"/>
              </a:ext>
            </a:extLst>
          </p:cNvPr>
          <p:cNvSpPr>
            <a:spLocks noGrp="1"/>
          </p:cNvSpPr>
          <p:nvPr>
            <p:ph type="dt" sz="half" idx="10"/>
          </p:nvPr>
        </p:nvSpPr>
        <p:spPr/>
        <p:txBody>
          <a:bodyPr/>
          <a:lstStyle/>
          <a:p>
            <a:r>
              <a:rPr lang="en-US"/>
              <a:t>Tuesday, February 2, 20XX</a:t>
            </a:r>
            <a:endParaRPr lang="en-US" dirty="0"/>
          </a:p>
        </p:txBody>
      </p:sp>
      <p:sp>
        <p:nvSpPr>
          <p:cNvPr id="4" name="Footer Placeholder 3">
            <a:extLst>
              <a:ext uri="{FF2B5EF4-FFF2-40B4-BE49-F238E27FC236}">
                <a16:creationId xmlns:a16="http://schemas.microsoft.com/office/drawing/2014/main" id="{8952DE59-63F2-3AA3-C4B7-A47918271503}"/>
              </a:ext>
            </a:extLst>
          </p:cNvPr>
          <p:cNvSpPr>
            <a:spLocks noGrp="1"/>
          </p:cNvSpPr>
          <p:nvPr>
            <p:ph type="ftr" sz="quarter" idx="11"/>
          </p:nvPr>
        </p:nvSpPr>
        <p:spPr/>
        <p:txBody>
          <a:bodyPr/>
          <a:lstStyle/>
          <a:p>
            <a:r>
              <a:rPr lang="en-US"/>
              <a:t>Sample Footer Text</a:t>
            </a:r>
            <a:endParaRPr lang="en-US" dirty="0"/>
          </a:p>
        </p:txBody>
      </p:sp>
      <p:sp>
        <p:nvSpPr>
          <p:cNvPr id="5" name="Slide Number Placeholder 4">
            <a:extLst>
              <a:ext uri="{FF2B5EF4-FFF2-40B4-BE49-F238E27FC236}">
                <a16:creationId xmlns:a16="http://schemas.microsoft.com/office/drawing/2014/main" id="{853A3864-272B-D7FF-4B15-649400BF66A6}"/>
              </a:ext>
            </a:extLst>
          </p:cNvPr>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4135058072"/>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3DAFDE-7D15-F32C-E08D-CF85A3F10487}"/>
              </a:ext>
            </a:extLst>
          </p:cNvPr>
          <p:cNvSpPr>
            <a:spLocks noGrp="1"/>
          </p:cNvSpPr>
          <p:nvPr>
            <p:ph type="dt" sz="half" idx="10"/>
          </p:nvPr>
        </p:nvSpPr>
        <p:spPr/>
        <p:txBody>
          <a:bodyPr/>
          <a:lstStyle/>
          <a:p>
            <a:r>
              <a:rPr lang="en-US"/>
              <a:t>Tuesday, February 2, 20XX</a:t>
            </a:r>
          </a:p>
        </p:txBody>
      </p:sp>
      <p:sp>
        <p:nvSpPr>
          <p:cNvPr id="3" name="Footer Placeholder 2">
            <a:extLst>
              <a:ext uri="{FF2B5EF4-FFF2-40B4-BE49-F238E27FC236}">
                <a16:creationId xmlns:a16="http://schemas.microsoft.com/office/drawing/2014/main" id="{A572067C-6B79-1047-142B-FFA221CC9BC9}"/>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FB95D5DD-3F7A-E312-1F7E-D291DE94A58A}"/>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392572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DE8C6-1D99-E4A4-643F-9D32E60124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9FADAE4-AEC6-DC1F-6FE7-A9AF416FB3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DA495FA-89E4-865E-007F-8AB7A4BA0F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088232-222D-01B4-8821-31E9EBEB8306}"/>
              </a:ext>
            </a:extLst>
          </p:cNvPr>
          <p:cNvSpPr>
            <a:spLocks noGrp="1"/>
          </p:cNvSpPr>
          <p:nvPr>
            <p:ph type="dt" sz="half" idx="10"/>
          </p:nvPr>
        </p:nvSpPr>
        <p:spPr/>
        <p:txBody>
          <a:bodyPr/>
          <a:lstStyle/>
          <a:p>
            <a:r>
              <a:rPr lang="en-US"/>
              <a:t>Tuesday, February 2, 20XX</a:t>
            </a:r>
          </a:p>
        </p:txBody>
      </p:sp>
      <p:sp>
        <p:nvSpPr>
          <p:cNvPr id="6" name="Footer Placeholder 5">
            <a:extLst>
              <a:ext uri="{FF2B5EF4-FFF2-40B4-BE49-F238E27FC236}">
                <a16:creationId xmlns:a16="http://schemas.microsoft.com/office/drawing/2014/main" id="{54A078DF-C6CF-DB75-E993-359F0F8693EC}"/>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C81E9D39-8F4A-9F05-45EF-6A5960F92C24}"/>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692592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FD45D-EA88-85C0-6101-14759A7A0A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6B95F98-A45E-BCB6-7502-14E946421D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C1B1759-5535-A00F-F1EB-6DBB09E79A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6CC73B-E41F-539D-D16B-00E25CBFA005}"/>
              </a:ext>
            </a:extLst>
          </p:cNvPr>
          <p:cNvSpPr>
            <a:spLocks noGrp="1"/>
          </p:cNvSpPr>
          <p:nvPr>
            <p:ph type="dt" sz="half" idx="10"/>
          </p:nvPr>
        </p:nvSpPr>
        <p:spPr/>
        <p:txBody>
          <a:bodyPr/>
          <a:lstStyle/>
          <a:p>
            <a:r>
              <a:rPr lang="en-US"/>
              <a:t>Tuesday, February 2, 20XX</a:t>
            </a:r>
            <a:endParaRPr lang="en-US" dirty="0"/>
          </a:p>
        </p:txBody>
      </p:sp>
      <p:sp>
        <p:nvSpPr>
          <p:cNvPr id="6" name="Footer Placeholder 5">
            <a:extLst>
              <a:ext uri="{FF2B5EF4-FFF2-40B4-BE49-F238E27FC236}">
                <a16:creationId xmlns:a16="http://schemas.microsoft.com/office/drawing/2014/main" id="{A24AA700-290F-2CD4-986A-725EDBDF925C}"/>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2863763E-230C-FE95-4E4A-2239F5633705}"/>
              </a:ext>
            </a:extLst>
          </p:cNvPr>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2084446396"/>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40E9D-CCF2-2EF1-35F0-C4E203202E1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A8DC594-8A1F-2CF8-43C1-E42F59054A5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5850C18-97CF-BD5E-9228-6222B940503A}"/>
              </a:ext>
            </a:extLst>
          </p:cNvPr>
          <p:cNvSpPr>
            <a:spLocks noGrp="1"/>
          </p:cNvSpPr>
          <p:nvPr>
            <p:ph type="dt" sz="half" idx="10"/>
          </p:nvPr>
        </p:nvSpPr>
        <p:spPr/>
        <p:txBody>
          <a:bodyPr/>
          <a:lstStyle/>
          <a:p>
            <a:r>
              <a:rPr lang="en-US"/>
              <a:t>Tuesday, February 2, 20XX</a:t>
            </a:r>
            <a:endParaRPr lang="en-US" dirty="0"/>
          </a:p>
        </p:txBody>
      </p:sp>
      <p:sp>
        <p:nvSpPr>
          <p:cNvPr id="5" name="Footer Placeholder 4">
            <a:extLst>
              <a:ext uri="{FF2B5EF4-FFF2-40B4-BE49-F238E27FC236}">
                <a16:creationId xmlns:a16="http://schemas.microsoft.com/office/drawing/2014/main" id="{0FFB88CE-EE1D-FC48-C5A6-58EE0863927D}"/>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29C9A483-BDF3-CA2A-A9C9-F99250E4D67A}"/>
              </a:ext>
            </a:extLst>
          </p:cNvPr>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893938635"/>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FD15CE-E5D3-0782-A7ED-10E93E89CB6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B41D8DB-68B4-AF26-E5F7-ACB1BD34646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7BF94F8-5622-FFC4-FFAC-353FD52CD0B4}"/>
              </a:ext>
            </a:extLst>
          </p:cNvPr>
          <p:cNvSpPr>
            <a:spLocks noGrp="1"/>
          </p:cNvSpPr>
          <p:nvPr>
            <p:ph type="dt" sz="half" idx="10"/>
          </p:nvPr>
        </p:nvSpPr>
        <p:spPr/>
        <p:txBody>
          <a:bodyPr/>
          <a:lstStyle/>
          <a:p>
            <a:r>
              <a:rPr lang="en-US"/>
              <a:t>Tuesday, February 2, 20XX</a:t>
            </a:r>
            <a:endParaRPr lang="en-US" dirty="0"/>
          </a:p>
        </p:txBody>
      </p:sp>
      <p:sp>
        <p:nvSpPr>
          <p:cNvPr id="5" name="Footer Placeholder 4">
            <a:extLst>
              <a:ext uri="{FF2B5EF4-FFF2-40B4-BE49-F238E27FC236}">
                <a16:creationId xmlns:a16="http://schemas.microsoft.com/office/drawing/2014/main" id="{3B6B3EF5-49A6-E799-C6CF-6FC2B469ACC2}"/>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85376CF9-B945-0015-78A9-104BC6DA0ABC}"/>
              </a:ext>
            </a:extLst>
          </p:cNvPr>
          <p:cNvSpPr>
            <a:spLocks noGrp="1"/>
          </p:cNvSpPr>
          <p:nvPr>
            <p:ph type="sldNum" sz="quarter" idx="12"/>
          </p:nvPr>
        </p:nvSpPr>
        <p:spPr/>
        <p:txBody>
          <a:bodyPr/>
          <a:lstStyle/>
          <a:p>
            <a:fld id="{DBA1B0FB-D917-4C8C-928F-313BD683BF39}" type="slidenum">
              <a:rPr lang="en-US" smtClean="0"/>
              <a:pPr/>
              <a:t>‹#›</a:t>
            </a:fld>
            <a:endParaRPr lang="en-US"/>
          </a:p>
        </p:txBody>
      </p:sp>
    </p:spTree>
    <p:extLst>
      <p:ext uri="{BB962C8B-B14F-4D97-AF65-F5344CB8AC3E}">
        <p14:creationId xmlns:p14="http://schemas.microsoft.com/office/powerpoint/2010/main" val="1660967868"/>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dirty="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30904672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dirty="0"/>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dirty="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42841202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25702607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endParaRPr lang="en-US" dirty="0"/>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endParaRPr lang="en-US" dirty="0"/>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endParaRPr lang="en-US" dirty="0"/>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0630871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dirty="0"/>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endParaRPr lang="en-US" dirty="0"/>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dirty="0"/>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dirty="0"/>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dirty="0"/>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dirty="0"/>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dirty="0"/>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dirty="0"/>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dirty="0"/>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dirty="0"/>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7157769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dirty="0"/>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285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4254770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endParaRPr lang="en-US" dirty="0"/>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endParaRPr lang="en-US" dirty="0"/>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27319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9128E4-1978-A2B1-ABBD-3C16025CB2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984C918-CC12-DF6C-10D7-DC4AEA700E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61909B5-BA75-D671-F77E-ED7726CFD9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Tuesday, February 2, 20XX</a:t>
            </a:r>
            <a:endParaRPr lang="en-US" dirty="0"/>
          </a:p>
        </p:txBody>
      </p:sp>
      <p:sp>
        <p:nvSpPr>
          <p:cNvPr id="5" name="Footer Placeholder 4">
            <a:extLst>
              <a:ext uri="{FF2B5EF4-FFF2-40B4-BE49-F238E27FC236}">
                <a16:creationId xmlns:a16="http://schemas.microsoft.com/office/drawing/2014/main" id="{E9D08451-BC9C-4B0D-3867-57260A2E86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D36A65F7-E747-7384-87D2-4F660B15EB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682840112"/>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00" r:id="rId13"/>
    <p:sldLayoutId id="2147483733" r:id="rId14"/>
    <p:sldLayoutId id="2147483687" r:id="rId15"/>
    <p:sldLayoutId id="2147483734" r:id="rId16"/>
    <p:sldLayoutId id="2147483696" r:id="rId17"/>
    <p:sldLayoutId id="2147483707" r:id="rId18"/>
    <p:sldLayoutId id="2147483697" r:id="rId19"/>
    <p:sldLayoutId id="2147483731" r:id="rId20"/>
    <p:sldLayoutId id="2147483693" r:id="rId2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studentjourney.uhi.ac.uk/urd/sits.urd/run/siw_lgn" TargetMode="External"/><Relationship Id="rId1" Type="http://schemas.openxmlformats.org/officeDocument/2006/relationships/slideLayout" Target="../slideLayouts/slideLayout7.xml"/><Relationship Id="rId4" Type="http://schemas.openxmlformats.org/officeDocument/2006/relationships/hyperlink" Target="mailto:Katrina.macintyre.perth@uhi.ac.uk"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myday.uhi.ac.uk/" TargetMode="External"/><Relationship Id="rId2" Type="http://schemas.openxmlformats.org/officeDocument/2006/relationships/hyperlink" Target="https://www.uhi.ac.uk/en/" TargetMode="Externa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mailto:studentID@uhi.ac.uk" TargetMode="External"/><Relationship Id="rId4" Type="http://schemas.openxmlformats.org/officeDocument/2006/relationships/hyperlink" Target="mailto:this"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mailto:studentnumber@uhi.ac.uk" TargetMode="External"/><Relationship Id="rId2" Type="http://schemas.openxmlformats.org/officeDocument/2006/relationships/hyperlink" Target="https://www.outlook.com/uhi.ac.uk/" TargetMode="Externa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brightspace.uhi.ac.uk/"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rl.talis.com/3/uhi/lists/e593678d-5931-4d38-ab80-87edf3be6cbe.html?lang=en-GB" TargetMode="External"/><Relationship Id="rId2" Type="http://schemas.openxmlformats.org/officeDocument/2006/relationships/hyperlink" Target="https://www.uhi.ac.uk/en/libraries/"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p:txBody>
          <a:bodyPr anchor="b" anchorCtr="0">
            <a:normAutofit fontScale="90000"/>
          </a:bodyPr>
          <a:lstStyle/>
          <a:p>
            <a:r>
              <a:rPr lang="en-US" dirty="0"/>
              <a:t>PDA Trauma Informed Practice 2026/27</a:t>
            </a:r>
          </a:p>
        </p:txBody>
      </p:sp>
      <p:pic>
        <p:nvPicPr>
          <p:cNvPr id="14" name="Picture Placeholder 13" descr="Data Points Digital background">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t="13" b="13"/>
          <a:stretch/>
        </p:blipFill>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p:txBody>
          <a:bodyPr>
            <a:normAutofit fontScale="92500" lnSpcReduction="20000"/>
          </a:bodyPr>
          <a:lstStyle/>
          <a:p>
            <a:r>
              <a:rPr lang="en-US" dirty="0"/>
              <a:t>Katrina Lawson</a:t>
            </a:r>
          </a:p>
          <a:p>
            <a:r>
              <a:rPr lang="en-US" dirty="0"/>
              <a:t>Carly Coote</a:t>
            </a:r>
          </a:p>
          <a:p>
            <a:r>
              <a:rPr lang="en-US" dirty="0"/>
              <a:t>Susan Lazell Martin</a:t>
            </a:r>
          </a:p>
          <a:p>
            <a:r>
              <a:rPr lang="en-US" dirty="0"/>
              <a:t>Cat Anderson</a:t>
            </a:r>
          </a:p>
          <a:p>
            <a:r>
              <a:rPr lang="en-US" dirty="0"/>
              <a:t>August 2026</a:t>
            </a:r>
          </a:p>
        </p:txBody>
      </p:sp>
    </p:spTree>
    <p:extLst>
      <p:ext uri="{BB962C8B-B14F-4D97-AF65-F5344CB8AC3E}">
        <p14:creationId xmlns:p14="http://schemas.microsoft.com/office/powerpoint/2010/main" val="752814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81E1224E-6618-482E-BE87-321A7FC1CD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E29B85-85D2-58AC-0C39-D3E661F26827}"/>
              </a:ext>
            </a:extLst>
          </p:cNvPr>
          <p:cNvSpPr>
            <a:spLocks noGrp="1"/>
          </p:cNvSpPr>
          <p:nvPr>
            <p:ph type="title"/>
          </p:nvPr>
        </p:nvSpPr>
        <p:spPr>
          <a:xfrm>
            <a:off x="659234" y="957447"/>
            <a:ext cx="3383280" cy="4943105"/>
          </a:xfrm>
        </p:spPr>
        <p:txBody>
          <a:bodyPr anchor="ctr">
            <a:normAutofit/>
          </a:bodyPr>
          <a:lstStyle/>
          <a:p>
            <a:r>
              <a:rPr lang="en-GB" sz="4000"/>
              <a:t>About the course</a:t>
            </a:r>
          </a:p>
        </p:txBody>
      </p:sp>
      <p:sp>
        <p:nvSpPr>
          <p:cNvPr id="31" name="Rectangle 30">
            <a:extLst>
              <a:ext uri="{FF2B5EF4-FFF2-40B4-BE49-F238E27FC236}">
                <a16:creationId xmlns:a16="http://schemas.microsoft.com/office/drawing/2014/main" id="{066346BE-FDB4-4772-A696-0719490AB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8126"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FB92FFCE-0C90-454E-AA25-D4EE9A6C3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9234" y="6163056"/>
            <a:ext cx="33832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Date Placeholder 3">
            <a:extLst>
              <a:ext uri="{FF2B5EF4-FFF2-40B4-BE49-F238E27FC236}">
                <a16:creationId xmlns:a16="http://schemas.microsoft.com/office/drawing/2014/main" id="{0276DE95-27FD-9765-0BE9-6F8E0B977351}"/>
              </a:ext>
            </a:extLst>
          </p:cNvPr>
          <p:cNvSpPr>
            <a:spLocks noGrp="1"/>
          </p:cNvSpPr>
          <p:nvPr>
            <p:ph type="dt" sz="half" idx="10"/>
          </p:nvPr>
        </p:nvSpPr>
        <p:spPr>
          <a:xfrm>
            <a:off x="841248" y="6356350"/>
            <a:ext cx="2467775" cy="365125"/>
          </a:xfrm>
        </p:spPr>
        <p:txBody>
          <a:bodyPr>
            <a:normAutofit/>
          </a:bodyPr>
          <a:lstStyle/>
          <a:p>
            <a:pPr>
              <a:spcAft>
                <a:spcPts val="600"/>
              </a:spcAft>
            </a:pPr>
            <a:r>
              <a:rPr lang="en-US">
                <a:solidFill>
                  <a:schemeClr val="tx1">
                    <a:lumMod val="50000"/>
                    <a:lumOff val="50000"/>
                  </a:schemeClr>
                </a:solidFill>
              </a:rPr>
              <a:t>Tuesday, February 2, 20XX</a:t>
            </a:r>
          </a:p>
        </p:txBody>
      </p:sp>
      <p:sp>
        <p:nvSpPr>
          <p:cNvPr id="5" name="Footer Placeholder 4">
            <a:extLst>
              <a:ext uri="{FF2B5EF4-FFF2-40B4-BE49-F238E27FC236}">
                <a16:creationId xmlns:a16="http://schemas.microsoft.com/office/drawing/2014/main" id="{68A2311F-DE88-25E8-4C10-5C58DBCEC2E4}"/>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solidFill>
                  <a:schemeClr val="tx1">
                    <a:lumMod val="50000"/>
                    <a:lumOff val="50000"/>
                  </a:schemeClr>
                </a:solidFill>
              </a:rPr>
              <a:t>Sample Footer Text</a:t>
            </a:r>
          </a:p>
        </p:txBody>
      </p:sp>
      <p:sp>
        <p:nvSpPr>
          <p:cNvPr id="6" name="Slide Number Placeholder 5">
            <a:extLst>
              <a:ext uri="{FF2B5EF4-FFF2-40B4-BE49-F238E27FC236}">
                <a16:creationId xmlns:a16="http://schemas.microsoft.com/office/drawing/2014/main" id="{048240CB-2318-FAD3-434F-9C856237EA7E}"/>
              </a:ext>
            </a:extLst>
          </p:cNvPr>
          <p:cNvSpPr>
            <a:spLocks noGrp="1"/>
          </p:cNvSpPr>
          <p:nvPr>
            <p:ph type="sldNum" sz="quarter" idx="12"/>
          </p:nvPr>
        </p:nvSpPr>
        <p:spPr>
          <a:xfrm>
            <a:off x="8860536" y="6356350"/>
            <a:ext cx="2490216" cy="365125"/>
          </a:xfrm>
        </p:spPr>
        <p:txBody>
          <a:bodyPr>
            <a:normAutofit/>
          </a:bodyPr>
          <a:lstStyle/>
          <a:p>
            <a:pPr>
              <a:spcAft>
                <a:spcPts val="600"/>
              </a:spcAft>
            </a:pPr>
            <a:fld id="{DBA1B0FB-D917-4C8C-928F-313BD683BF39}" type="slidenum">
              <a:rPr lang="en-US">
                <a:solidFill>
                  <a:schemeClr val="tx1">
                    <a:lumMod val="50000"/>
                    <a:lumOff val="50000"/>
                  </a:schemeClr>
                </a:solidFill>
              </a:rPr>
              <a:pPr>
                <a:spcAft>
                  <a:spcPts val="600"/>
                </a:spcAft>
              </a:pPr>
              <a:t>2</a:t>
            </a:fld>
            <a:endParaRPr lang="en-US">
              <a:solidFill>
                <a:schemeClr val="tx1">
                  <a:lumMod val="50000"/>
                  <a:lumOff val="50000"/>
                </a:schemeClr>
              </a:solidFill>
            </a:endParaRPr>
          </a:p>
        </p:txBody>
      </p:sp>
      <p:graphicFrame>
        <p:nvGraphicFramePr>
          <p:cNvPr id="8" name="Content Placeholder 2">
            <a:extLst>
              <a:ext uri="{FF2B5EF4-FFF2-40B4-BE49-F238E27FC236}">
                <a16:creationId xmlns:a16="http://schemas.microsoft.com/office/drawing/2014/main" id="{3A0D25A1-52A2-896A-1FC6-3C3638C7BB1B}"/>
              </a:ext>
            </a:extLst>
          </p:cNvPr>
          <p:cNvGraphicFramePr>
            <a:graphicFrameLocks noGrp="1"/>
          </p:cNvGraphicFramePr>
          <p:nvPr>
            <p:ph idx="1"/>
            <p:extLst>
              <p:ext uri="{D42A27DB-BD31-4B8C-83A1-F6EECF244321}">
                <p14:modId xmlns:p14="http://schemas.microsoft.com/office/powerpoint/2010/main" val="3311900624"/>
              </p:ext>
            </p:extLst>
          </p:nvPr>
        </p:nvGraphicFramePr>
        <p:xfrm>
          <a:off x="4549514" y="621792"/>
          <a:ext cx="6807333" cy="5541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244233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29AEBE-B85C-6431-587B-4996900240BC}"/>
              </a:ext>
            </a:extLst>
          </p:cNvPr>
          <p:cNvSpPr>
            <a:spLocks noGrp="1"/>
          </p:cNvSpPr>
          <p:nvPr>
            <p:ph type="title"/>
          </p:nvPr>
        </p:nvSpPr>
        <p:spPr>
          <a:xfrm>
            <a:off x="572493" y="238539"/>
            <a:ext cx="11018520" cy="1434415"/>
          </a:xfrm>
        </p:spPr>
        <p:txBody>
          <a:bodyPr anchor="b">
            <a:normAutofit/>
          </a:bodyPr>
          <a:lstStyle/>
          <a:p>
            <a:r>
              <a:rPr lang="en-GB" sz="5400"/>
              <a:t>Communication</a:t>
            </a:r>
          </a:p>
        </p:txBody>
      </p:sp>
      <p:sp>
        <p:nvSpPr>
          <p:cNvPr id="2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9F4DF6F-CA21-AC2B-D04C-AFD8D6E96BFF}"/>
              </a:ext>
            </a:extLst>
          </p:cNvPr>
          <p:cNvSpPr>
            <a:spLocks noGrp="1"/>
          </p:cNvSpPr>
          <p:nvPr>
            <p:ph idx="1"/>
          </p:nvPr>
        </p:nvSpPr>
        <p:spPr>
          <a:xfrm>
            <a:off x="572493" y="2071316"/>
            <a:ext cx="6713552" cy="4119172"/>
          </a:xfrm>
        </p:spPr>
        <p:txBody>
          <a:bodyPr anchor="t">
            <a:normAutofit/>
          </a:bodyPr>
          <a:lstStyle/>
          <a:p>
            <a:r>
              <a:rPr lang="en-GB" sz="2000" dirty="0"/>
              <a:t>The PDA team will communicate with you by email, we will send all the emails to your student email account so it is important that you check this regularly.</a:t>
            </a:r>
          </a:p>
          <a:p>
            <a:r>
              <a:rPr lang="en-GB" sz="2000" dirty="0"/>
              <a:t>We also encourage you to email us if you are finding any of the learning challenging or if you have any questions about it. We can arrange to speak to you face to face or online to support your learning journey. </a:t>
            </a:r>
          </a:p>
          <a:p>
            <a:endParaRPr lang="en-GB" sz="2000" dirty="0"/>
          </a:p>
        </p:txBody>
      </p:sp>
      <p:pic>
        <p:nvPicPr>
          <p:cNvPr id="8" name="Picture 7" descr="Colourful envelopes">
            <a:extLst>
              <a:ext uri="{FF2B5EF4-FFF2-40B4-BE49-F238E27FC236}">
                <a16:creationId xmlns:a16="http://schemas.microsoft.com/office/drawing/2014/main" id="{9BA695E5-2C8A-D3E7-BAE9-86F74DA9A165}"/>
              </a:ext>
            </a:extLst>
          </p:cNvPr>
          <p:cNvPicPr>
            <a:picLocks noChangeAspect="1"/>
          </p:cNvPicPr>
          <p:nvPr/>
        </p:nvPicPr>
        <p:blipFill rotWithShape="1">
          <a:blip r:embed="rId2"/>
          <a:srcRect l="18764" r="17020" b="2"/>
          <a:stretch>
            <a:fillRect/>
          </a:stretch>
        </p:blipFill>
        <p:spPr>
          <a:xfrm>
            <a:off x="7675658" y="2093976"/>
            <a:ext cx="3941064" cy="4096512"/>
          </a:xfrm>
          <a:prstGeom prst="rect">
            <a:avLst/>
          </a:prstGeom>
        </p:spPr>
      </p:pic>
      <p:sp>
        <p:nvSpPr>
          <p:cNvPr id="4" name="Date Placeholder 3">
            <a:extLst>
              <a:ext uri="{FF2B5EF4-FFF2-40B4-BE49-F238E27FC236}">
                <a16:creationId xmlns:a16="http://schemas.microsoft.com/office/drawing/2014/main" id="{BFDAA089-EFAB-CBA8-84CC-7AAC2DA6F11D}"/>
              </a:ext>
            </a:extLst>
          </p:cNvPr>
          <p:cNvSpPr>
            <a:spLocks noGrp="1"/>
          </p:cNvSpPr>
          <p:nvPr>
            <p:ph type="dt" sz="half" idx="10"/>
          </p:nvPr>
        </p:nvSpPr>
        <p:spPr>
          <a:xfrm>
            <a:off x="838200" y="6356350"/>
            <a:ext cx="2743200" cy="365125"/>
          </a:xfrm>
        </p:spPr>
        <p:txBody>
          <a:bodyPr>
            <a:normAutofit/>
          </a:bodyPr>
          <a:lstStyle/>
          <a:p>
            <a:pPr>
              <a:spcAft>
                <a:spcPts val="600"/>
              </a:spcAft>
            </a:pPr>
            <a:r>
              <a:rPr lang="en-US"/>
              <a:t>Tuesday, February 2, 20XX</a:t>
            </a:r>
          </a:p>
        </p:txBody>
      </p:sp>
      <p:sp>
        <p:nvSpPr>
          <p:cNvPr id="5" name="Footer Placeholder 4">
            <a:extLst>
              <a:ext uri="{FF2B5EF4-FFF2-40B4-BE49-F238E27FC236}">
                <a16:creationId xmlns:a16="http://schemas.microsoft.com/office/drawing/2014/main" id="{B591FD20-6850-4BDC-1A0B-E86BB5E0791F}"/>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B7993AD6-D1EF-9957-6FC9-A8C2CA3768A7}"/>
              </a:ext>
            </a:extLst>
          </p:cNvPr>
          <p:cNvSpPr>
            <a:spLocks noGrp="1"/>
          </p:cNvSpPr>
          <p:nvPr>
            <p:ph type="sldNum" sz="quarter" idx="12"/>
          </p:nvPr>
        </p:nvSpPr>
        <p:spPr>
          <a:xfrm>
            <a:off x="8610600" y="6356350"/>
            <a:ext cx="2743200" cy="365125"/>
          </a:xfrm>
        </p:spPr>
        <p:txBody>
          <a:bodyPr>
            <a:normAutofit/>
          </a:bodyPr>
          <a:lstStyle/>
          <a:p>
            <a:pPr>
              <a:spcAft>
                <a:spcPts val="600"/>
              </a:spcAft>
            </a:pPr>
            <a:fld id="{DBA1B0FB-D917-4C8C-928F-313BD683BF39}" type="slidenum">
              <a:rPr lang="en-US"/>
              <a:pPr>
                <a:spcAft>
                  <a:spcPts val="600"/>
                </a:spcAft>
              </a:pPr>
              <a:t>3</a:t>
            </a:fld>
            <a:endParaRPr lang="en-US"/>
          </a:p>
        </p:txBody>
      </p:sp>
    </p:spTree>
    <p:extLst>
      <p:ext uri="{BB962C8B-B14F-4D97-AF65-F5344CB8AC3E}">
        <p14:creationId xmlns:p14="http://schemas.microsoft.com/office/powerpoint/2010/main" val="2184597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EBBC15-FFB2-D3C9-C46C-A828071F4CE7}"/>
              </a:ext>
            </a:extLst>
          </p:cNvPr>
          <p:cNvSpPr>
            <a:spLocks noGrp="1"/>
          </p:cNvSpPr>
          <p:nvPr>
            <p:ph type="dt" sz="half" idx="10"/>
          </p:nvPr>
        </p:nvSpPr>
        <p:spPr/>
        <p:txBody>
          <a:bodyPr/>
          <a:lstStyle/>
          <a:p>
            <a:r>
              <a:rPr lang="en-US"/>
              <a:t>Tuesday, February 2, 20XX</a:t>
            </a:r>
          </a:p>
        </p:txBody>
      </p:sp>
      <p:sp>
        <p:nvSpPr>
          <p:cNvPr id="3" name="Footer Placeholder 2">
            <a:extLst>
              <a:ext uri="{FF2B5EF4-FFF2-40B4-BE49-F238E27FC236}">
                <a16:creationId xmlns:a16="http://schemas.microsoft.com/office/drawing/2014/main" id="{60739925-DE02-4DE0-98A6-0E65CBC1A89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8527AFEC-CBDA-9B9C-9F86-3F5C96D8FF11}"/>
              </a:ext>
            </a:extLst>
          </p:cNvPr>
          <p:cNvSpPr>
            <a:spLocks noGrp="1"/>
          </p:cNvSpPr>
          <p:nvPr>
            <p:ph type="sldNum" sz="quarter" idx="12"/>
          </p:nvPr>
        </p:nvSpPr>
        <p:spPr/>
        <p:txBody>
          <a:bodyPr/>
          <a:lstStyle/>
          <a:p>
            <a:fld id="{DBA1B0FB-D917-4C8C-928F-313BD683BF39}" type="slidenum">
              <a:rPr lang="en-US" smtClean="0"/>
              <a:t>4</a:t>
            </a:fld>
            <a:endParaRPr lang="en-US"/>
          </a:p>
        </p:txBody>
      </p:sp>
      <p:sp>
        <p:nvSpPr>
          <p:cNvPr id="9" name="TextBox 8">
            <a:extLst>
              <a:ext uri="{FF2B5EF4-FFF2-40B4-BE49-F238E27FC236}">
                <a16:creationId xmlns:a16="http://schemas.microsoft.com/office/drawing/2014/main" id="{8FB6DDE6-1440-B97F-A290-F3EB5B1372C1}"/>
              </a:ext>
            </a:extLst>
          </p:cNvPr>
          <p:cNvSpPr txBox="1"/>
          <p:nvPr/>
        </p:nvSpPr>
        <p:spPr>
          <a:xfrm>
            <a:off x="638175" y="762000"/>
            <a:ext cx="10629900" cy="1466042"/>
          </a:xfrm>
          <a:prstGeom prst="rect">
            <a:avLst/>
          </a:prstGeom>
          <a:noFill/>
        </p:spPr>
        <p:txBody>
          <a:bodyPr wrap="square">
            <a:spAutoFit/>
          </a:bodyPr>
          <a:lstStyle/>
          <a:p>
            <a:pPr>
              <a:lnSpc>
                <a:spcPct val="107000"/>
              </a:lnSpc>
              <a:spcAft>
                <a:spcPts val="800"/>
              </a:spcAft>
            </a:pPr>
            <a:r>
              <a:rPr lang="en-GB" sz="2400" b="1" dirty="0">
                <a:effectLst/>
                <a:latin typeface="Calibri" panose="020F0502020204030204" pitchFamily="34" charset="0"/>
                <a:ea typeface="Calibri" panose="020F0502020204030204" pitchFamily="34" charset="0"/>
                <a:cs typeface="Times New Roman" panose="02020603050405020304" pitchFamily="18" charset="0"/>
              </a:rPr>
              <a:t>Enrolling online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You should have been sent instructions on enrolling online in your offer or Admissions email. It is really important that you enrol online as soon as possible so that you can begin to access the learning materials and your emails. The following link will take you to the enrolment page: </a:t>
            </a:r>
            <a:r>
              <a:rPr lang="en-GB" sz="16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Log in to the portal (uhi.ac.uk)</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descr="Graphical user interface, website&#10;&#10;Description automatically generated">
            <a:extLst>
              <a:ext uri="{FF2B5EF4-FFF2-40B4-BE49-F238E27FC236}">
                <a16:creationId xmlns:a16="http://schemas.microsoft.com/office/drawing/2014/main" id="{7457D8E5-8A13-1A42-99FE-B5906B884ED3}"/>
              </a:ext>
            </a:extLst>
          </p:cNvPr>
          <p:cNvPicPr>
            <a:picLocks noChangeAspect="1"/>
          </p:cNvPicPr>
          <p:nvPr/>
        </p:nvPicPr>
        <p:blipFill>
          <a:blip r:embed="rId3"/>
          <a:stretch>
            <a:fillRect/>
          </a:stretch>
        </p:blipFill>
        <p:spPr>
          <a:xfrm>
            <a:off x="3230245" y="2526030"/>
            <a:ext cx="5731510" cy="1805940"/>
          </a:xfrm>
          <a:prstGeom prst="rect">
            <a:avLst/>
          </a:prstGeom>
        </p:spPr>
      </p:pic>
      <p:sp>
        <p:nvSpPr>
          <p:cNvPr id="12" name="TextBox 11">
            <a:extLst>
              <a:ext uri="{FF2B5EF4-FFF2-40B4-BE49-F238E27FC236}">
                <a16:creationId xmlns:a16="http://schemas.microsoft.com/office/drawing/2014/main" id="{3A4BBA53-613B-326F-321F-3574ED4401D0}"/>
              </a:ext>
            </a:extLst>
          </p:cNvPr>
          <p:cNvSpPr txBox="1"/>
          <p:nvPr/>
        </p:nvSpPr>
        <p:spPr>
          <a:xfrm>
            <a:off x="638175" y="4407499"/>
            <a:ext cx="11163300" cy="1070871"/>
          </a:xfrm>
          <a:prstGeom prst="rect">
            <a:avLst/>
          </a:prstGeom>
          <a:noFill/>
        </p:spPr>
        <p:txBody>
          <a:bodyPr wrap="square">
            <a:spAutoFit/>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You will then click on the UHI Students and Staff login, the white section, and enter the ID that was sent in your enrolment email.  If you are unsure on how to do this, please email Kat who can help further.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Katrina.lawosn.perth@uhi.ac.uk</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2238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82F3EB-621F-F765-D8D1-D3043ED06DD4}"/>
              </a:ext>
            </a:extLst>
          </p:cNvPr>
          <p:cNvSpPr>
            <a:spLocks noGrp="1"/>
          </p:cNvSpPr>
          <p:nvPr>
            <p:ph type="dt" sz="half" idx="10"/>
          </p:nvPr>
        </p:nvSpPr>
        <p:spPr/>
        <p:txBody>
          <a:bodyPr/>
          <a:lstStyle/>
          <a:p>
            <a:r>
              <a:rPr lang="en-US"/>
              <a:t>Tuesday, February 2, 20XX</a:t>
            </a:r>
          </a:p>
        </p:txBody>
      </p:sp>
      <p:sp>
        <p:nvSpPr>
          <p:cNvPr id="3" name="Footer Placeholder 2">
            <a:extLst>
              <a:ext uri="{FF2B5EF4-FFF2-40B4-BE49-F238E27FC236}">
                <a16:creationId xmlns:a16="http://schemas.microsoft.com/office/drawing/2014/main" id="{865423CB-0D52-C51E-5238-2531041411DD}"/>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A6605576-FF50-A677-D5C2-111C7781591F}"/>
              </a:ext>
            </a:extLst>
          </p:cNvPr>
          <p:cNvSpPr>
            <a:spLocks noGrp="1"/>
          </p:cNvSpPr>
          <p:nvPr>
            <p:ph type="sldNum" sz="quarter" idx="12"/>
          </p:nvPr>
        </p:nvSpPr>
        <p:spPr/>
        <p:txBody>
          <a:bodyPr/>
          <a:lstStyle/>
          <a:p>
            <a:fld id="{DBA1B0FB-D917-4C8C-928F-313BD683BF39}" type="slidenum">
              <a:rPr lang="en-US" smtClean="0"/>
              <a:t>5</a:t>
            </a:fld>
            <a:endParaRPr lang="en-US"/>
          </a:p>
        </p:txBody>
      </p:sp>
      <p:sp>
        <p:nvSpPr>
          <p:cNvPr id="6" name="TextBox 5">
            <a:extLst>
              <a:ext uri="{FF2B5EF4-FFF2-40B4-BE49-F238E27FC236}">
                <a16:creationId xmlns:a16="http://schemas.microsoft.com/office/drawing/2014/main" id="{D63462E4-2166-2B98-A32C-046974ED2F30}"/>
              </a:ext>
            </a:extLst>
          </p:cNvPr>
          <p:cNvSpPr txBox="1"/>
          <p:nvPr/>
        </p:nvSpPr>
        <p:spPr>
          <a:xfrm>
            <a:off x="304800" y="562379"/>
            <a:ext cx="10820400" cy="1169679"/>
          </a:xfrm>
          <a:prstGeom prst="rect">
            <a:avLst/>
          </a:prstGeom>
          <a:noFill/>
        </p:spPr>
        <p:txBody>
          <a:bodyPr wrap="square">
            <a:spAutoFit/>
          </a:bodyPr>
          <a:lstStyle/>
          <a:p>
            <a:pPr>
              <a:lnSpc>
                <a:spcPct val="107000"/>
              </a:lnSpc>
              <a:spcAft>
                <a:spcPts val="800"/>
              </a:spcAft>
            </a:pPr>
            <a:r>
              <a:rPr lang="en-GB" sz="2400" b="1" dirty="0">
                <a:effectLst/>
                <a:latin typeface="Calibri" panose="020F0502020204030204" pitchFamily="34" charset="0"/>
                <a:ea typeface="Calibri" panose="020F0502020204030204" pitchFamily="34" charset="0"/>
                <a:cs typeface="Times New Roman" panose="02020603050405020304" pitchFamily="18" charset="0"/>
              </a:rPr>
              <a:t>Accessing key resources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To access your email, the virtual learning environment (Brightspace), library resources etc. please go to the main UHI website </a:t>
            </a:r>
            <a:r>
              <a:rPr lang="en-GB" dirty="0">
                <a:hlinkClick r:id="rId2"/>
              </a:rPr>
              <a:t>Home - UHI</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255151BE-2385-EBD1-60E4-E9399D41CF5B}"/>
              </a:ext>
            </a:extLst>
          </p:cNvPr>
          <p:cNvSpPr txBox="1"/>
          <p:nvPr/>
        </p:nvSpPr>
        <p:spPr>
          <a:xfrm>
            <a:off x="7791450" y="1997839"/>
            <a:ext cx="4114800" cy="2308324"/>
          </a:xfrm>
          <a:prstGeom prst="rect">
            <a:avLst/>
          </a:prstGeom>
          <a:noFill/>
        </p:spPr>
        <p:txBody>
          <a:bodyPr wrap="square">
            <a:spAutoFit/>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Click on the Current Students tab at the top of the page. You should then select the student portal </a:t>
            </a:r>
            <a:r>
              <a:rPr lang="en-GB" sz="1800" u="sng" dirty="0" err="1">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MyDay</a:t>
            </a:r>
            <a:r>
              <a:rPr lang="en-GB" sz="1800" dirty="0">
                <a:effectLst/>
                <a:latin typeface="Calibri" panose="020F0502020204030204" pitchFamily="34" charset="0"/>
                <a:ea typeface="Calibri" panose="020F0502020204030204" pitchFamily="34" charset="0"/>
                <a:cs typeface="Times New Roman" panose="02020603050405020304" pitchFamily="18" charset="0"/>
              </a:rPr>
              <a:t>. This is a one stop shop for all the resources you will need for studying your TQFE. To log into </a:t>
            </a:r>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this</a:t>
            </a:r>
            <a:r>
              <a:rPr lang="en-GB" sz="1800" dirty="0">
                <a:effectLst/>
                <a:latin typeface="Calibri" panose="020F0502020204030204" pitchFamily="34" charset="0"/>
                <a:ea typeface="Calibri" panose="020F0502020204030204" pitchFamily="34" charset="0"/>
                <a:cs typeface="Times New Roman" panose="02020603050405020304" pitchFamily="18" charset="0"/>
              </a:rPr>
              <a:t> you need your student ID number@uhi.ac.uk and your e.g. Username: </a:t>
            </a:r>
            <a:r>
              <a:rPr lang="en-GB"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studentID@uhi.ac.uk</a:t>
            </a:r>
            <a:endParaRPr lang="en-GB" dirty="0"/>
          </a:p>
        </p:txBody>
      </p:sp>
      <p:pic>
        <p:nvPicPr>
          <p:cNvPr id="7" name="Picture 6">
            <a:extLst>
              <a:ext uri="{FF2B5EF4-FFF2-40B4-BE49-F238E27FC236}">
                <a16:creationId xmlns:a16="http://schemas.microsoft.com/office/drawing/2014/main" id="{A731C00D-2BC3-F3DD-E03B-31B154E8D678}"/>
              </a:ext>
            </a:extLst>
          </p:cNvPr>
          <p:cNvPicPr>
            <a:picLocks noChangeAspect="1"/>
          </p:cNvPicPr>
          <p:nvPr/>
        </p:nvPicPr>
        <p:blipFill>
          <a:blip r:embed="rId6"/>
          <a:stretch>
            <a:fillRect/>
          </a:stretch>
        </p:blipFill>
        <p:spPr>
          <a:xfrm>
            <a:off x="125835" y="1997839"/>
            <a:ext cx="7502446" cy="3926778"/>
          </a:xfrm>
          <a:prstGeom prst="rect">
            <a:avLst/>
          </a:prstGeom>
        </p:spPr>
      </p:pic>
    </p:spTree>
    <p:extLst>
      <p:ext uri="{BB962C8B-B14F-4D97-AF65-F5344CB8AC3E}">
        <p14:creationId xmlns:p14="http://schemas.microsoft.com/office/powerpoint/2010/main" val="69980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46B478-FA91-B14A-F2FE-A263AEB632D4}"/>
              </a:ext>
            </a:extLst>
          </p:cNvPr>
          <p:cNvSpPr>
            <a:spLocks noGrp="1"/>
          </p:cNvSpPr>
          <p:nvPr>
            <p:ph type="dt" sz="half" idx="10"/>
          </p:nvPr>
        </p:nvSpPr>
        <p:spPr/>
        <p:txBody>
          <a:bodyPr/>
          <a:lstStyle/>
          <a:p>
            <a:r>
              <a:rPr lang="en-US"/>
              <a:t>Tuesday, February 2, 20XX</a:t>
            </a:r>
          </a:p>
        </p:txBody>
      </p:sp>
      <p:sp>
        <p:nvSpPr>
          <p:cNvPr id="3" name="Footer Placeholder 2">
            <a:extLst>
              <a:ext uri="{FF2B5EF4-FFF2-40B4-BE49-F238E27FC236}">
                <a16:creationId xmlns:a16="http://schemas.microsoft.com/office/drawing/2014/main" id="{FB3B8ABB-DA96-5294-0978-74409F7E98E7}"/>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6FB140C5-AB99-0414-B8F6-4E9F47496E8E}"/>
              </a:ext>
            </a:extLst>
          </p:cNvPr>
          <p:cNvSpPr>
            <a:spLocks noGrp="1"/>
          </p:cNvSpPr>
          <p:nvPr>
            <p:ph type="sldNum" sz="quarter" idx="12"/>
          </p:nvPr>
        </p:nvSpPr>
        <p:spPr/>
        <p:txBody>
          <a:bodyPr/>
          <a:lstStyle/>
          <a:p>
            <a:fld id="{DBA1B0FB-D917-4C8C-928F-313BD683BF39}" type="slidenum">
              <a:rPr lang="en-US" smtClean="0"/>
              <a:t>6</a:t>
            </a:fld>
            <a:endParaRPr lang="en-US"/>
          </a:p>
        </p:txBody>
      </p:sp>
      <p:pic>
        <p:nvPicPr>
          <p:cNvPr id="6" name="Picture 5">
            <a:extLst>
              <a:ext uri="{FF2B5EF4-FFF2-40B4-BE49-F238E27FC236}">
                <a16:creationId xmlns:a16="http://schemas.microsoft.com/office/drawing/2014/main" id="{FF0835A9-0435-0C2D-F485-1281C70925D1}"/>
              </a:ext>
            </a:extLst>
          </p:cNvPr>
          <p:cNvPicPr>
            <a:picLocks noChangeAspect="1"/>
          </p:cNvPicPr>
          <p:nvPr/>
        </p:nvPicPr>
        <p:blipFill>
          <a:blip r:embed="rId2"/>
          <a:stretch>
            <a:fillRect/>
          </a:stretch>
        </p:blipFill>
        <p:spPr>
          <a:xfrm>
            <a:off x="1283684" y="1463040"/>
            <a:ext cx="9018556" cy="4593094"/>
          </a:xfrm>
          <a:prstGeom prst="rect">
            <a:avLst/>
          </a:prstGeom>
        </p:spPr>
      </p:pic>
      <p:sp>
        <p:nvSpPr>
          <p:cNvPr id="8" name="TextBox 7">
            <a:extLst>
              <a:ext uri="{FF2B5EF4-FFF2-40B4-BE49-F238E27FC236}">
                <a16:creationId xmlns:a16="http://schemas.microsoft.com/office/drawing/2014/main" id="{ED342629-D154-A701-E3F9-F6EC461B0E58}"/>
              </a:ext>
            </a:extLst>
          </p:cNvPr>
          <p:cNvSpPr txBox="1"/>
          <p:nvPr/>
        </p:nvSpPr>
        <p:spPr>
          <a:xfrm>
            <a:off x="1283684" y="490909"/>
            <a:ext cx="9018556" cy="671915"/>
          </a:xfrm>
          <a:prstGeom prst="rect">
            <a:avLst/>
          </a:prstGeom>
          <a:noFill/>
        </p:spPr>
        <p:txBody>
          <a:bodyPr wrap="square">
            <a:spAutoFit/>
          </a:bodyPr>
          <a:lstStyle/>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Once you open MY Day and log in you will see the following dashboard which contains tabs/links to the areas you need to access for your student journey.</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0854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Rectangle 2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B2E7D6-5437-283E-D5A6-9C8BBA490F97}"/>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Accessing your Emails</a:t>
            </a:r>
          </a:p>
        </p:txBody>
      </p:sp>
      <p:sp>
        <p:nvSpPr>
          <p:cNvPr id="5" name="Footer Placeholder 4">
            <a:extLst>
              <a:ext uri="{FF2B5EF4-FFF2-40B4-BE49-F238E27FC236}">
                <a16:creationId xmlns:a16="http://schemas.microsoft.com/office/drawing/2014/main" id="{2B1E6A4E-4C05-F52B-238D-88333166E152}"/>
              </a:ext>
            </a:extLst>
          </p:cNvPr>
          <p:cNvSpPr>
            <a:spLocks noGrp="1"/>
          </p:cNvSpPr>
          <p:nvPr>
            <p:ph type="ftr" sz="quarter" idx="11"/>
          </p:nvPr>
        </p:nvSpPr>
        <p:spPr>
          <a:xfrm rot="5400000">
            <a:off x="-1828800" y="2002536"/>
            <a:ext cx="4114800" cy="365125"/>
          </a:xfrm>
        </p:spPr>
        <p:txBody>
          <a:bodyPr>
            <a:normAutofit/>
          </a:bodyPr>
          <a:lstStyle/>
          <a:p>
            <a:pPr algn="l">
              <a:spcAft>
                <a:spcPts val="600"/>
              </a:spcAft>
            </a:pPr>
            <a:r>
              <a:rPr lang="en-US" sz="1100">
                <a:solidFill>
                  <a:srgbClr val="FFFFFF"/>
                </a:solidFill>
              </a:rPr>
              <a:t>Sample Footer Text</a:t>
            </a:r>
          </a:p>
        </p:txBody>
      </p:sp>
      <p:sp>
        <p:nvSpPr>
          <p:cNvPr id="3" name="Content Placeholder 2">
            <a:extLst>
              <a:ext uri="{FF2B5EF4-FFF2-40B4-BE49-F238E27FC236}">
                <a16:creationId xmlns:a16="http://schemas.microsoft.com/office/drawing/2014/main" id="{503ECBDD-B105-E857-78A1-CF995862EA3A}"/>
              </a:ext>
            </a:extLst>
          </p:cNvPr>
          <p:cNvSpPr>
            <a:spLocks noGrp="1"/>
          </p:cNvSpPr>
          <p:nvPr>
            <p:ph idx="1"/>
          </p:nvPr>
        </p:nvSpPr>
        <p:spPr>
          <a:xfrm>
            <a:off x="4581727" y="649480"/>
            <a:ext cx="3025303" cy="5546047"/>
          </a:xfrm>
        </p:spPr>
        <p:txBody>
          <a:bodyPr anchor="ctr">
            <a:normAutofit/>
          </a:bodyPr>
          <a:lstStyle/>
          <a:p>
            <a:r>
              <a:rPr lang="en-GB" sz="1900"/>
              <a:t>Your college email is the way in which we will communicate with you so please make sure that you check this regularly. </a:t>
            </a:r>
          </a:p>
          <a:p>
            <a:r>
              <a:rPr lang="en-GB" sz="1900"/>
              <a:t>To access this:</a:t>
            </a:r>
          </a:p>
          <a:p>
            <a:r>
              <a:rPr lang="en-GB" sz="1900"/>
              <a:t>Click on the email tile on MyDay </a:t>
            </a:r>
          </a:p>
          <a:p>
            <a:r>
              <a:rPr lang="en-GB" sz="1900"/>
              <a:t>Or you can access it using this link:</a:t>
            </a:r>
          </a:p>
          <a:p>
            <a:pPr>
              <a:spcAft>
                <a:spcPts val="800"/>
              </a:spcAft>
            </a:pPr>
            <a:r>
              <a:rPr lang="en-GB" sz="1900">
                <a:effectLst/>
                <a:latin typeface="Calibri" panose="020F0502020204030204" pitchFamily="34" charset="0"/>
                <a:ea typeface="Calibri" panose="020F0502020204030204" pitchFamily="34" charset="0"/>
                <a:cs typeface="Times New Roman" panose="02020603050405020304" pitchFamily="18" charset="0"/>
              </a:rPr>
              <a:t> </a:t>
            </a:r>
            <a:r>
              <a:rPr lang="en-GB" sz="1900" u="sng">
                <a:effectLst/>
                <a:latin typeface="Calibri" panose="020F0502020204030204" pitchFamily="34" charset="0"/>
                <a:ea typeface="Calibri" panose="020F0502020204030204" pitchFamily="34" charset="0"/>
                <a:cs typeface="Times New Roman" panose="02020603050405020304" pitchFamily="18" charset="0"/>
                <a:hlinkClick r:id="rId2"/>
              </a:rPr>
              <a:t>https://www.outlook.com/uhi.ac.uk/</a:t>
            </a:r>
            <a:r>
              <a:rPr lang="en-GB" sz="1900">
                <a:effectLst/>
                <a:latin typeface="Calibri" panose="020F0502020204030204" pitchFamily="34" charset="0"/>
                <a:ea typeface="Calibri" panose="020F0502020204030204" pitchFamily="34" charset="0"/>
                <a:cs typeface="Times New Roman" panose="02020603050405020304" pitchFamily="18" charset="0"/>
              </a:rPr>
              <a:t> </a:t>
            </a:r>
          </a:p>
          <a:p>
            <a:r>
              <a:rPr lang="en-GB" sz="1900"/>
              <a:t>Your username is: </a:t>
            </a:r>
            <a:r>
              <a:rPr lang="en-GB" sz="1900">
                <a:hlinkClick r:id="rId3"/>
              </a:rPr>
              <a:t>studentnumber@uhi.ac.uk</a:t>
            </a:r>
            <a:r>
              <a:rPr lang="en-GB" sz="1900"/>
              <a:t> </a:t>
            </a:r>
          </a:p>
          <a:p>
            <a:r>
              <a:rPr lang="en-GB" sz="1900"/>
              <a:t>Your Password</a:t>
            </a:r>
          </a:p>
        </p:txBody>
      </p:sp>
      <p:pic>
        <p:nvPicPr>
          <p:cNvPr id="8" name="Picture 7">
            <a:extLst>
              <a:ext uri="{FF2B5EF4-FFF2-40B4-BE49-F238E27FC236}">
                <a16:creationId xmlns:a16="http://schemas.microsoft.com/office/drawing/2014/main" id="{9C2E43DF-3D8A-2DAE-0D6B-74B379533F7C}"/>
              </a:ext>
            </a:extLst>
          </p:cNvPr>
          <p:cNvPicPr>
            <a:picLocks noChangeAspect="1"/>
          </p:cNvPicPr>
          <p:nvPr/>
        </p:nvPicPr>
        <p:blipFill rotWithShape="1">
          <a:blip r:embed="rId4"/>
          <a:srcRect r="3350"/>
          <a:stretch/>
        </p:blipFill>
        <p:spPr>
          <a:xfrm>
            <a:off x="8109502" y="1555728"/>
            <a:ext cx="3615776" cy="3758423"/>
          </a:xfrm>
          <a:prstGeom prst="rect">
            <a:avLst/>
          </a:prstGeom>
        </p:spPr>
      </p:pic>
      <p:sp>
        <p:nvSpPr>
          <p:cNvPr id="4" name="Date Placeholder 3">
            <a:extLst>
              <a:ext uri="{FF2B5EF4-FFF2-40B4-BE49-F238E27FC236}">
                <a16:creationId xmlns:a16="http://schemas.microsoft.com/office/drawing/2014/main" id="{7DEBF54A-654D-6642-0392-7CCC8061DD18}"/>
              </a:ext>
            </a:extLst>
          </p:cNvPr>
          <p:cNvSpPr>
            <a:spLocks noGrp="1"/>
          </p:cNvSpPr>
          <p:nvPr>
            <p:ph type="dt" sz="half" idx="10"/>
          </p:nvPr>
        </p:nvSpPr>
        <p:spPr>
          <a:xfrm>
            <a:off x="8970264" y="6455664"/>
            <a:ext cx="2743200" cy="365125"/>
          </a:xfrm>
        </p:spPr>
        <p:txBody>
          <a:bodyPr>
            <a:normAutofit/>
          </a:bodyPr>
          <a:lstStyle/>
          <a:p>
            <a:pPr algn="r">
              <a:spcAft>
                <a:spcPts val="600"/>
              </a:spcAft>
            </a:pPr>
            <a:r>
              <a:rPr lang="en-US" sz="1100">
                <a:solidFill>
                  <a:schemeClr val="tx1">
                    <a:lumMod val="50000"/>
                    <a:lumOff val="50000"/>
                  </a:schemeClr>
                </a:solidFill>
              </a:rPr>
              <a:t>Tuesday, February 2, 20XX</a:t>
            </a:r>
          </a:p>
        </p:txBody>
      </p:sp>
      <p:sp>
        <p:nvSpPr>
          <p:cNvPr id="6" name="Slide Number Placeholder 5">
            <a:extLst>
              <a:ext uri="{FF2B5EF4-FFF2-40B4-BE49-F238E27FC236}">
                <a16:creationId xmlns:a16="http://schemas.microsoft.com/office/drawing/2014/main" id="{69959EEE-CFBB-78D3-EC61-BB27871C00AB}"/>
              </a:ext>
            </a:extLst>
          </p:cNvPr>
          <p:cNvSpPr>
            <a:spLocks noGrp="1"/>
          </p:cNvSpPr>
          <p:nvPr>
            <p:ph type="sldNum" sz="quarter" idx="12"/>
          </p:nvPr>
        </p:nvSpPr>
        <p:spPr>
          <a:xfrm>
            <a:off x="11704320" y="6455664"/>
            <a:ext cx="448056" cy="365125"/>
          </a:xfrm>
        </p:spPr>
        <p:txBody>
          <a:bodyPr>
            <a:normAutofit/>
          </a:bodyPr>
          <a:lstStyle/>
          <a:p>
            <a:pPr>
              <a:spcAft>
                <a:spcPts val="600"/>
              </a:spcAft>
            </a:pPr>
            <a:fld id="{DBA1B0FB-D917-4C8C-928F-313BD683BF39}" type="slidenum">
              <a:rPr lang="en-US" sz="1100">
                <a:solidFill>
                  <a:schemeClr val="tx1">
                    <a:lumMod val="50000"/>
                    <a:lumOff val="50000"/>
                  </a:schemeClr>
                </a:solidFill>
              </a:rPr>
              <a:pPr>
                <a:spcAft>
                  <a:spcPts val="600"/>
                </a:spcAft>
              </a:pPr>
              <a:t>7</a:t>
            </a:fld>
            <a:endParaRPr lang="en-US" sz="1100">
              <a:solidFill>
                <a:schemeClr val="tx1">
                  <a:lumMod val="50000"/>
                  <a:lumOff val="50000"/>
                </a:schemeClr>
              </a:solidFill>
            </a:endParaRPr>
          </a:p>
        </p:txBody>
      </p:sp>
    </p:spTree>
    <p:extLst>
      <p:ext uri="{BB962C8B-B14F-4D97-AF65-F5344CB8AC3E}">
        <p14:creationId xmlns:p14="http://schemas.microsoft.com/office/powerpoint/2010/main" val="995776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Rectangle 2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A0F49E-2BC0-4FC1-BB9C-43A2283D7D3A}"/>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Brightspace Virtual Learning Environment</a:t>
            </a:r>
          </a:p>
        </p:txBody>
      </p:sp>
      <p:sp>
        <p:nvSpPr>
          <p:cNvPr id="5" name="Footer Placeholder 4">
            <a:extLst>
              <a:ext uri="{FF2B5EF4-FFF2-40B4-BE49-F238E27FC236}">
                <a16:creationId xmlns:a16="http://schemas.microsoft.com/office/drawing/2014/main" id="{64FAE6FB-35A4-329F-4052-0428991C4702}"/>
              </a:ext>
            </a:extLst>
          </p:cNvPr>
          <p:cNvSpPr>
            <a:spLocks noGrp="1"/>
          </p:cNvSpPr>
          <p:nvPr>
            <p:ph type="ftr" sz="quarter" idx="11"/>
          </p:nvPr>
        </p:nvSpPr>
        <p:spPr>
          <a:xfrm rot="5400000">
            <a:off x="-1828800" y="2002536"/>
            <a:ext cx="4114800" cy="365125"/>
          </a:xfrm>
        </p:spPr>
        <p:txBody>
          <a:bodyPr>
            <a:normAutofit/>
          </a:bodyPr>
          <a:lstStyle/>
          <a:p>
            <a:pPr algn="l">
              <a:spcAft>
                <a:spcPts val="600"/>
              </a:spcAft>
            </a:pPr>
            <a:r>
              <a:rPr lang="en-US" sz="1100">
                <a:solidFill>
                  <a:srgbClr val="FFFFFF"/>
                </a:solidFill>
              </a:rPr>
              <a:t>Sample Footer Text</a:t>
            </a:r>
          </a:p>
        </p:txBody>
      </p:sp>
      <p:sp>
        <p:nvSpPr>
          <p:cNvPr id="3" name="Content Placeholder 2">
            <a:extLst>
              <a:ext uri="{FF2B5EF4-FFF2-40B4-BE49-F238E27FC236}">
                <a16:creationId xmlns:a16="http://schemas.microsoft.com/office/drawing/2014/main" id="{5A7A966D-6C47-6E81-08C3-479177E0D748}"/>
              </a:ext>
            </a:extLst>
          </p:cNvPr>
          <p:cNvSpPr>
            <a:spLocks noGrp="1"/>
          </p:cNvSpPr>
          <p:nvPr>
            <p:ph idx="1"/>
          </p:nvPr>
        </p:nvSpPr>
        <p:spPr>
          <a:xfrm>
            <a:off x="4581727" y="649480"/>
            <a:ext cx="3025303" cy="5546047"/>
          </a:xfrm>
        </p:spPr>
        <p:txBody>
          <a:bodyPr anchor="ctr">
            <a:normAutofit/>
          </a:bodyPr>
          <a:lstStyle/>
          <a:p>
            <a:r>
              <a:rPr lang="en-GB" sz="2000"/>
              <a:t>Brightspace is the learning space where all of the materials you need to be successful in your learning are. </a:t>
            </a:r>
          </a:p>
          <a:p>
            <a:r>
              <a:rPr lang="en-GB" sz="2000"/>
              <a:t>To access this:</a:t>
            </a:r>
          </a:p>
          <a:p>
            <a:r>
              <a:rPr lang="en-GB" sz="2000"/>
              <a:t>Click on the Brightspace tile on MyDay</a:t>
            </a:r>
          </a:p>
          <a:p>
            <a:r>
              <a:rPr lang="en-GB" sz="2000"/>
              <a:t>Or you can access it using this link:</a:t>
            </a:r>
          </a:p>
          <a:p>
            <a:r>
              <a:rPr lang="en-GB" sz="2000">
                <a:effectLst/>
                <a:latin typeface="Calibri" panose="020F0502020204030204" pitchFamily="34" charset="0"/>
                <a:ea typeface="Calibri" panose="020F0502020204030204" pitchFamily="34" charset="0"/>
                <a:cs typeface="Times New Roman" panose="02020603050405020304" pitchFamily="18" charset="0"/>
              </a:rPr>
              <a:t> </a:t>
            </a:r>
            <a:r>
              <a:rPr lang="en-GB" sz="2000" u="sng">
                <a:effectLst/>
                <a:latin typeface="Calibri" panose="020F0502020204030204" pitchFamily="34" charset="0"/>
                <a:ea typeface="Calibri" panose="020F0502020204030204" pitchFamily="34" charset="0"/>
                <a:cs typeface="Times New Roman" panose="02020603050405020304" pitchFamily="18" charset="0"/>
                <a:hlinkClick r:id="rId2"/>
              </a:rPr>
              <a:t>https://brightspace.uhi.ac.uk/</a:t>
            </a:r>
            <a:endParaRPr lang="en-GB" sz="2000" u="sng">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B" sz="2000"/>
          </a:p>
          <a:p>
            <a:endParaRPr lang="en-GB" sz="2000"/>
          </a:p>
        </p:txBody>
      </p:sp>
      <p:pic>
        <p:nvPicPr>
          <p:cNvPr id="8" name="Picture 7">
            <a:extLst>
              <a:ext uri="{FF2B5EF4-FFF2-40B4-BE49-F238E27FC236}">
                <a16:creationId xmlns:a16="http://schemas.microsoft.com/office/drawing/2014/main" id="{E5595894-EA4E-671B-2C98-A0D0989DDA05}"/>
              </a:ext>
            </a:extLst>
          </p:cNvPr>
          <p:cNvPicPr>
            <a:picLocks noChangeAspect="1"/>
          </p:cNvPicPr>
          <p:nvPr/>
        </p:nvPicPr>
        <p:blipFill rotWithShape="1">
          <a:blip r:embed="rId3"/>
          <a:srcRect r="2429" b="2"/>
          <a:stretch/>
        </p:blipFill>
        <p:spPr>
          <a:xfrm>
            <a:off x="8109502" y="1555737"/>
            <a:ext cx="3615776" cy="3758404"/>
          </a:xfrm>
          <a:prstGeom prst="rect">
            <a:avLst/>
          </a:prstGeom>
        </p:spPr>
      </p:pic>
      <p:sp>
        <p:nvSpPr>
          <p:cNvPr id="4" name="Date Placeholder 3">
            <a:extLst>
              <a:ext uri="{FF2B5EF4-FFF2-40B4-BE49-F238E27FC236}">
                <a16:creationId xmlns:a16="http://schemas.microsoft.com/office/drawing/2014/main" id="{FE9A4B11-10B3-2A11-3511-5A2BA70A484F}"/>
              </a:ext>
            </a:extLst>
          </p:cNvPr>
          <p:cNvSpPr>
            <a:spLocks noGrp="1"/>
          </p:cNvSpPr>
          <p:nvPr>
            <p:ph type="dt" sz="half" idx="10"/>
          </p:nvPr>
        </p:nvSpPr>
        <p:spPr>
          <a:xfrm>
            <a:off x="8970264" y="6455664"/>
            <a:ext cx="2743200" cy="365125"/>
          </a:xfrm>
        </p:spPr>
        <p:txBody>
          <a:bodyPr>
            <a:normAutofit/>
          </a:bodyPr>
          <a:lstStyle/>
          <a:p>
            <a:pPr algn="r">
              <a:spcAft>
                <a:spcPts val="600"/>
              </a:spcAft>
            </a:pPr>
            <a:r>
              <a:rPr lang="en-US" sz="1100">
                <a:solidFill>
                  <a:schemeClr val="tx1">
                    <a:lumMod val="50000"/>
                    <a:lumOff val="50000"/>
                  </a:schemeClr>
                </a:solidFill>
              </a:rPr>
              <a:t>Tuesday, February 2, 20XX</a:t>
            </a:r>
          </a:p>
        </p:txBody>
      </p:sp>
      <p:sp>
        <p:nvSpPr>
          <p:cNvPr id="6" name="Slide Number Placeholder 5">
            <a:extLst>
              <a:ext uri="{FF2B5EF4-FFF2-40B4-BE49-F238E27FC236}">
                <a16:creationId xmlns:a16="http://schemas.microsoft.com/office/drawing/2014/main" id="{F606C0BE-D480-4407-97B2-9FC1F1FD8463}"/>
              </a:ext>
            </a:extLst>
          </p:cNvPr>
          <p:cNvSpPr>
            <a:spLocks noGrp="1"/>
          </p:cNvSpPr>
          <p:nvPr>
            <p:ph type="sldNum" sz="quarter" idx="12"/>
          </p:nvPr>
        </p:nvSpPr>
        <p:spPr>
          <a:xfrm>
            <a:off x="11704320" y="6455664"/>
            <a:ext cx="448056" cy="365125"/>
          </a:xfrm>
        </p:spPr>
        <p:txBody>
          <a:bodyPr>
            <a:normAutofit/>
          </a:bodyPr>
          <a:lstStyle/>
          <a:p>
            <a:pPr>
              <a:spcAft>
                <a:spcPts val="600"/>
              </a:spcAft>
            </a:pPr>
            <a:fld id="{DBA1B0FB-D917-4C8C-928F-313BD683BF39}" type="slidenum">
              <a:rPr lang="en-US" sz="1100">
                <a:solidFill>
                  <a:schemeClr val="tx1">
                    <a:lumMod val="50000"/>
                    <a:lumOff val="50000"/>
                  </a:schemeClr>
                </a:solidFill>
              </a:rPr>
              <a:pPr>
                <a:spcAft>
                  <a:spcPts val="600"/>
                </a:spcAft>
              </a:pPr>
              <a:t>8</a:t>
            </a:fld>
            <a:endParaRPr lang="en-US" sz="1100">
              <a:solidFill>
                <a:schemeClr val="tx1">
                  <a:lumMod val="50000"/>
                  <a:lumOff val="50000"/>
                </a:schemeClr>
              </a:solidFill>
            </a:endParaRPr>
          </a:p>
        </p:txBody>
      </p:sp>
    </p:spTree>
    <p:extLst>
      <p:ext uri="{BB962C8B-B14F-4D97-AF65-F5344CB8AC3E}">
        <p14:creationId xmlns:p14="http://schemas.microsoft.com/office/powerpoint/2010/main" val="3951721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Rectangle 2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062F57-C63D-4395-88F0-2A86474C7445}"/>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UHI Library </a:t>
            </a:r>
          </a:p>
        </p:txBody>
      </p:sp>
      <p:sp>
        <p:nvSpPr>
          <p:cNvPr id="5" name="Footer Placeholder 4">
            <a:extLst>
              <a:ext uri="{FF2B5EF4-FFF2-40B4-BE49-F238E27FC236}">
                <a16:creationId xmlns:a16="http://schemas.microsoft.com/office/drawing/2014/main" id="{F73A58CF-6BFA-6A77-7F50-9C9F030D32DD}"/>
              </a:ext>
            </a:extLst>
          </p:cNvPr>
          <p:cNvSpPr>
            <a:spLocks noGrp="1"/>
          </p:cNvSpPr>
          <p:nvPr>
            <p:ph type="ftr" sz="quarter" idx="11"/>
          </p:nvPr>
        </p:nvSpPr>
        <p:spPr>
          <a:xfrm rot="5400000">
            <a:off x="-1828800" y="2002536"/>
            <a:ext cx="4114800" cy="365125"/>
          </a:xfrm>
        </p:spPr>
        <p:txBody>
          <a:bodyPr>
            <a:normAutofit/>
          </a:bodyPr>
          <a:lstStyle/>
          <a:p>
            <a:pPr algn="l">
              <a:spcAft>
                <a:spcPts val="600"/>
              </a:spcAft>
            </a:pPr>
            <a:r>
              <a:rPr lang="en-US" sz="1100">
                <a:solidFill>
                  <a:srgbClr val="FFFFFF"/>
                </a:solidFill>
              </a:rPr>
              <a:t>Sample Footer Text</a:t>
            </a:r>
          </a:p>
        </p:txBody>
      </p:sp>
      <p:sp>
        <p:nvSpPr>
          <p:cNvPr id="3" name="Content Placeholder 2">
            <a:extLst>
              <a:ext uri="{FF2B5EF4-FFF2-40B4-BE49-F238E27FC236}">
                <a16:creationId xmlns:a16="http://schemas.microsoft.com/office/drawing/2014/main" id="{ABF7246E-6722-3CA4-FAB5-4290A3B4F757}"/>
              </a:ext>
            </a:extLst>
          </p:cNvPr>
          <p:cNvSpPr>
            <a:spLocks noGrp="1"/>
          </p:cNvSpPr>
          <p:nvPr>
            <p:ph idx="1"/>
          </p:nvPr>
        </p:nvSpPr>
        <p:spPr>
          <a:xfrm>
            <a:off x="4581727" y="649480"/>
            <a:ext cx="3025303" cy="5546047"/>
          </a:xfrm>
        </p:spPr>
        <p:txBody>
          <a:bodyPr anchor="ctr">
            <a:normAutofit/>
          </a:bodyPr>
          <a:lstStyle/>
          <a:p>
            <a:r>
              <a:rPr lang="en-GB" sz="2000" dirty="0"/>
              <a:t>The library home page has a range of resources to support you with your studies.</a:t>
            </a:r>
          </a:p>
          <a:p>
            <a:r>
              <a:rPr lang="en-GB" sz="2000" dirty="0"/>
              <a:t>The reading list for the course can be found at: </a:t>
            </a:r>
            <a:r>
              <a:rPr lang="en-GB" sz="2000" dirty="0">
                <a:hlinkClick r:id="rId2"/>
              </a:rPr>
              <a:t>Library – UHI</a:t>
            </a:r>
            <a:r>
              <a:rPr lang="en-GB" sz="2000" dirty="0"/>
              <a:t> </a:t>
            </a:r>
          </a:p>
          <a:p>
            <a:r>
              <a:rPr lang="en-GB" sz="2000" dirty="0">
                <a:hlinkClick r:id="rId3"/>
              </a:rPr>
              <a:t>Approaches to Trauma Informed Practice PDA - Lists - Talis Aspire Reading Lists</a:t>
            </a:r>
            <a:endParaRPr lang="en-GB" sz="2000" dirty="0"/>
          </a:p>
        </p:txBody>
      </p:sp>
      <p:pic>
        <p:nvPicPr>
          <p:cNvPr id="8" name="Picture 7">
            <a:extLst>
              <a:ext uri="{FF2B5EF4-FFF2-40B4-BE49-F238E27FC236}">
                <a16:creationId xmlns:a16="http://schemas.microsoft.com/office/drawing/2014/main" id="{95BDC92B-F0DD-08A8-E326-84C5781F7F52}"/>
              </a:ext>
            </a:extLst>
          </p:cNvPr>
          <p:cNvPicPr>
            <a:picLocks noChangeAspect="1"/>
          </p:cNvPicPr>
          <p:nvPr/>
        </p:nvPicPr>
        <p:blipFill rotWithShape="1">
          <a:blip r:embed="rId4"/>
          <a:srcRect b="10522"/>
          <a:stretch/>
        </p:blipFill>
        <p:spPr>
          <a:xfrm>
            <a:off x="8109502" y="1632531"/>
            <a:ext cx="3615776" cy="3604817"/>
          </a:xfrm>
          <a:prstGeom prst="rect">
            <a:avLst/>
          </a:prstGeom>
        </p:spPr>
      </p:pic>
      <p:sp>
        <p:nvSpPr>
          <p:cNvPr id="4" name="Date Placeholder 3">
            <a:extLst>
              <a:ext uri="{FF2B5EF4-FFF2-40B4-BE49-F238E27FC236}">
                <a16:creationId xmlns:a16="http://schemas.microsoft.com/office/drawing/2014/main" id="{C153E473-7C16-2689-E96E-CF3EA625DE4A}"/>
              </a:ext>
            </a:extLst>
          </p:cNvPr>
          <p:cNvSpPr>
            <a:spLocks noGrp="1"/>
          </p:cNvSpPr>
          <p:nvPr>
            <p:ph type="dt" sz="half" idx="10"/>
          </p:nvPr>
        </p:nvSpPr>
        <p:spPr>
          <a:xfrm>
            <a:off x="8970264" y="6455664"/>
            <a:ext cx="2743200" cy="365125"/>
          </a:xfrm>
        </p:spPr>
        <p:txBody>
          <a:bodyPr>
            <a:normAutofit/>
          </a:bodyPr>
          <a:lstStyle/>
          <a:p>
            <a:pPr algn="r">
              <a:spcAft>
                <a:spcPts val="600"/>
              </a:spcAft>
            </a:pPr>
            <a:r>
              <a:rPr lang="en-US" sz="1100">
                <a:solidFill>
                  <a:schemeClr val="tx1">
                    <a:lumMod val="50000"/>
                    <a:lumOff val="50000"/>
                  </a:schemeClr>
                </a:solidFill>
              </a:rPr>
              <a:t>Tuesday, February 2, 20XX</a:t>
            </a:r>
          </a:p>
        </p:txBody>
      </p:sp>
      <p:sp>
        <p:nvSpPr>
          <p:cNvPr id="6" name="Slide Number Placeholder 5">
            <a:extLst>
              <a:ext uri="{FF2B5EF4-FFF2-40B4-BE49-F238E27FC236}">
                <a16:creationId xmlns:a16="http://schemas.microsoft.com/office/drawing/2014/main" id="{30806814-E847-7B6A-662B-DC2EBE6BA99B}"/>
              </a:ext>
            </a:extLst>
          </p:cNvPr>
          <p:cNvSpPr>
            <a:spLocks noGrp="1"/>
          </p:cNvSpPr>
          <p:nvPr>
            <p:ph type="sldNum" sz="quarter" idx="12"/>
          </p:nvPr>
        </p:nvSpPr>
        <p:spPr>
          <a:xfrm>
            <a:off x="11704320" y="6455664"/>
            <a:ext cx="448056" cy="365125"/>
          </a:xfrm>
        </p:spPr>
        <p:txBody>
          <a:bodyPr>
            <a:normAutofit/>
          </a:bodyPr>
          <a:lstStyle/>
          <a:p>
            <a:pPr>
              <a:spcAft>
                <a:spcPts val="600"/>
              </a:spcAft>
            </a:pPr>
            <a:fld id="{DBA1B0FB-D917-4C8C-928F-313BD683BF39}" type="slidenum">
              <a:rPr lang="en-US" sz="1100">
                <a:solidFill>
                  <a:schemeClr val="tx1">
                    <a:lumMod val="50000"/>
                    <a:lumOff val="50000"/>
                  </a:schemeClr>
                </a:solidFill>
              </a:rPr>
              <a:pPr>
                <a:spcAft>
                  <a:spcPts val="600"/>
                </a:spcAft>
              </a:pPr>
              <a:t>9</a:t>
            </a:fld>
            <a:endParaRPr lang="en-US" sz="1100">
              <a:solidFill>
                <a:schemeClr val="tx1">
                  <a:lumMod val="50000"/>
                  <a:lumOff val="50000"/>
                </a:schemeClr>
              </a:solidFill>
            </a:endParaRPr>
          </a:p>
        </p:txBody>
      </p:sp>
    </p:spTree>
    <p:extLst>
      <p:ext uri="{BB962C8B-B14F-4D97-AF65-F5344CB8AC3E}">
        <p14:creationId xmlns:p14="http://schemas.microsoft.com/office/powerpoint/2010/main" val="3854095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2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Rectangle 2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8BF866-8ACE-9A9D-045A-53D8F60A3859}"/>
              </a:ext>
            </a:extLst>
          </p:cNvPr>
          <p:cNvSpPr>
            <a:spLocks noGrp="1"/>
          </p:cNvSpPr>
          <p:nvPr>
            <p:ph type="title"/>
          </p:nvPr>
        </p:nvSpPr>
        <p:spPr>
          <a:xfrm>
            <a:off x="466722" y="586855"/>
            <a:ext cx="3201366" cy="3387497"/>
          </a:xfrm>
        </p:spPr>
        <p:txBody>
          <a:bodyPr anchor="b">
            <a:normAutofit/>
          </a:bodyPr>
          <a:lstStyle/>
          <a:p>
            <a:pPr algn="r"/>
            <a:r>
              <a:rPr lang="en-GB" sz="4000">
                <a:solidFill>
                  <a:srgbClr val="FFFFFF"/>
                </a:solidFill>
              </a:rPr>
              <a:t>Brightspace continued </a:t>
            </a:r>
          </a:p>
        </p:txBody>
      </p:sp>
      <p:sp>
        <p:nvSpPr>
          <p:cNvPr id="5" name="Footer Placeholder 4">
            <a:extLst>
              <a:ext uri="{FF2B5EF4-FFF2-40B4-BE49-F238E27FC236}">
                <a16:creationId xmlns:a16="http://schemas.microsoft.com/office/drawing/2014/main" id="{8F47C634-F7A2-541D-CF8D-9DCD4818E982}"/>
              </a:ext>
            </a:extLst>
          </p:cNvPr>
          <p:cNvSpPr>
            <a:spLocks noGrp="1"/>
          </p:cNvSpPr>
          <p:nvPr>
            <p:ph type="ftr" sz="quarter" idx="11"/>
          </p:nvPr>
        </p:nvSpPr>
        <p:spPr>
          <a:xfrm rot="5400000">
            <a:off x="-1828800" y="2002536"/>
            <a:ext cx="4114800" cy="365125"/>
          </a:xfrm>
        </p:spPr>
        <p:txBody>
          <a:bodyPr>
            <a:normAutofit/>
          </a:bodyPr>
          <a:lstStyle/>
          <a:p>
            <a:pPr algn="l">
              <a:spcAft>
                <a:spcPts val="600"/>
              </a:spcAft>
            </a:pPr>
            <a:r>
              <a:rPr lang="en-US" sz="1100">
                <a:solidFill>
                  <a:srgbClr val="FFFFFF"/>
                </a:solidFill>
              </a:rPr>
              <a:t>Sample Footer Text</a:t>
            </a:r>
          </a:p>
        </p:txBody>
      </p:sp>
      <p:sp>
        <p:nvSpPr>
          <p:cNvPr id="3" name="Content Placeholder 2">
            <a:extLst>
              <a:ext uri="{FF2B5EF4-FFF2-40B4-BE49-F238E27FC236}">
                <a16:creationId xmlns:a16="http://schemas.microsoft.com/office/drawing/2014/main" id="{EFFCA49A-4817-8EDE-C8E2-3441CF69D5A0}"/>
              </a:ext>
            </a:extLst>
          </p:cNvPr>
          <p:cNvSpPr>
            <a:spLocks noGrp="1"/>
          </p:cNvSpPr>
          <p:nvPr>
            <p:ph idx="1"/>
          </p:nvPr>
        </p:nvSpPr>
        <p:spPr>
          <a:xfrm>
            <a:off x="4581727" y="649480"/>
            <a:ext cx="3025303" cy="5546047"/>
          </a:xfrm>
        </p:spPr>
        <p:txBody>
          <a:bodyPr anchor="ctr">
            <a:normAutofit/>
          </a:bodyPr>
          <a:lstStyle/>
          <a:p>
            <a:r>
              <a:rPr lang="en-GB" sz="2000" dirty="0"/>
              <a:t>To log into Brightspace your username will be your student number and your password.</a:t>
            </a:r>
          </a:p>
          <a:p>
            <a:r>
              <a:rPr lang="en-GB" sz="2000" dirty="0"/>
              <a:t>You will then see a page similar to this. You will have two learning tiles called What is Trauma? An Introduction and Childhood Trauma. If you can not see this by Monday the 7</a:t>
            </a:r>
            <a:r>
              <a:rPr lang="en-GB" sz="2000" baseline="30000" dirty="0"/>
              <a:t>th</a:t>
            </a:r>
            <a:r>
              <a:rPr lang="en-GB" sz="2000" dirty="0"/>
              <a:t> of September, please get in touch with Kat.</a:t>
            </a:r>
          </a:p>
          <a:p>
            <a:endParaRPr lang="en-GB" sz="2000" dirty="0"/>
          </a:p>
          <a:p>
            <a:endParaRPr lang="en-GB" sz="2000" dirty="0"/>
          </a:p>
        </p:txBody>
      </p:sp>
      <p:sp>
        <p:nvSpPr>
          <p:cNvPr id="4" name="Date Placeholder 3">
            <a:extLst>
              <a:ext uri="{FF2B5EF4-FFF2-40B4-BE49-F238E27FC236}">
                <a16:creationId xmlns:a16="http://schemas.microsoft.com/office/drawing/2014/main" id="{77B0DA02-380A-0A8A-76F3-564F01507879}"/>
              </a:ext>
            </a:extLst>
          </p:cNvPr>
          <p:cNvSpPr>
            <a:spLocks noGrp="1"/>
          </p:cNvSpPr>
          <p:nvPr>
            <p:ph type="dt" sz="half" idx="10"/>
          </p:nvPr>
        </p:nvSpPr>
        <p:spPr>
          <a:xfrm>
            <a:off x="8970264" y="6455664"/>
            <a:ext cx="2743200" cy="365125"/>
          </a:xfrm>
        </p:spPr>
        <p:txBody>
          <a:bodyPr>
            <a:normAutofit/>
          </a:bodyPr>
          <a:lstStyle/>
          <a:p>
            <a:pPr algn="r">
              <a:spcAft>
                <a:spcPts val="600"/>
              </a:spcAft>
            </a:pPr>
            <a:r>
              <a:rPr lang="en-US" sz="1100">
                <a:solidFill>
                  <a:schemeClr val="tx1">
                    <a:lumMod val="50000"/>
                    <a:lumOff val="50000"/>
                  </a:schemeClr>
                </a:solidFill>
              </a:rPr>
              <a:t>Tuesday, February 2, 20XX</a:t>
            </a:r>
          </a:p>
        </p:txBody>
      </p:sp>
      <p:sp>
        <p:nvSpPr>
          <p:cNvPr id="6" name="Slide Number Placeholder 5">
            <a:extLst>
              <a:ext uri="{FF2B5EF4-FFF2-40B4-BE49-F238E27FC236}">
                <a16:creationId xmlns:a16="http://schemas.microsoft.com/office/drawing/2014/main" id="{8C8C908F-85AB-4243-61A4-6883F595E650}"/>
              </a:ext>
            </a:extLst>
          </p:cNvPr>
          <p:cNvSpPr>
            <a:spLocks noGrp="1"/>
          </p:cNvSpPr>
          <p:nvPr>
            <p:ph type="sldNum" sz="quarter" idx="12"/>
          </p:nvPr>
        </p:nvSpPr>
        <p:spPr>
          <a:xfrm>
            <a:off x="11704320" y="6455664"/>
            <a:ext cx="448056" cy="365125"/>
          </a:xfrm>
        </p:spPr>
        <p:txBody>
          <a:bodyPr>
            <a:normAutofit/>
          </a:bodyPr>
          <a:lstStyle/>
          <a:p>
            <a:pPr>
              <a:spcAft>
                <a:spcPts val="600"/>
              </a:spcAft>
            </a:pPr>
            <a:fld id="{DBA1B0FB-D917-4C8C-928F-313BD683BF39}" type="slidenum">
              <a:rPr lang="en-US" sz="1100">
                <a:solidFill>
                  <a:schemeClr val="tx1">
                    <a:lumMod val="50000"/>
                    <a:lumOff val="50000"/>
                  </a:schemeClr>
                </a:solidFill>
              </a:rPr>
              <a:pPr>
                <a:spcAft>
                  <a:spcPts val="600"/>
                </a:spcAft>
              </a:pPr>
              <a:t>10</a:t>
            </a:fld>
            <a:endParaRPr lang="en-US" sz="1100">
              <a:solidFill>
                <a:schemeClr val="tx1">
                  <a:lumMod val="50000"/>
                  <a:lumOff val="50000"/>
                </a:schemeClr>
              </a:solidFill>
            </a:endParaRPr>
          </a:p>
        </p:txBody>
      </p:sp>
      <p:pic>
        <p:nvPicPr>
          <p:cNvPr id="8" name="Picture 7">
            <a:extLst>
              <a:ext uri="{FF2B5EF4-FFF2-40B4-BE49-F238E27FC236}">
                <a16:creationId xmlns:a16="http://schemas.microsoft.com/office/drawing/2014/main" id="{9AEFA339-4F05-E780-E644-AFE698937766}"/>
              </a:ext>
            </a:extLst>
          </p:cNvPr>
          <p:cNvPicPr>
            <a:picLocks noChangeAspect="1"/>
          </p:cNvPicPr>
          <p:nvPr/>
        </p:nvPicPr>
        <p:blipFill>
          <a:blip r:embed="rId2"/>
          <a:stretch>
            <a:fillRect/>
          </a:stretch>
        </p:blipFill>
        <p:spPr>
          <a:xfrm>
            <a:off x="8523145" y="649480"/>
            <a:ext cx="2749691" cy="5073911"/>
          </a:xfrm>
          <a:prstGeom prst="rect">
            <a:avLst/>
          </a:prstGeom>
        </p:spPr>
      </p:pic>
    </p:spTree>
    <p:extLst>
      <p:ext uri="{BB962C8B-B14F-4D97-AF65-F5344CB8AC3E}">
        <p14:creationId xmlns:p14="http://schemas.microsoft.com/office/powerpoint/2010/main" val="860918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11291-3998-0614-289F-51B040865F1B}"/>
              </a:ext>
            </a:extLst>
          </p:cNvPr>
          <p:cNvSpPr>
            <a:spLocks noGrp="1"/>
          </p:cNvSpPr>
          <p:nvPr>
            <p:ph type="title"/>
          </p:nvPr>
        </p:nvSpPr>
        <p:spPr>
          <a:xfrm>
            <a:off x="481013" y="3752849"/>
            <a:ext cx="3290887" cy="2452687"/>
          </a:xfrm>
        </p:spPr>
        <p:txBody>
          <a:bodyPr anchor="ctr">
            <a:normAutofit/>
          </a:bodyPr>
          <a:lstStyle/>
          <a:p>
            <a:r>
              <a:rPr lang="en-GB" sz="3600"/>
              <a:t>Learning Resources </a:t>
            </a:r>
          </a:p>
        </p:txBody>
      </p:sp>
      <p:pic>
        <p:nvPicPr>
          <p:cNvPr id="10" name="Picture 9">
            <a:extLst>
              <a:ext uri="{FF2B5EF4-FFF2-40B4-BE49-F238E27FC236}">
                <a16:creationId xmlns:a16="http://schemas.microsoft.com/office/drawing/2014/main" id="{239CA62C-95D6-58BE-6130-9E936968675C}"/>
              </a:ext>
            </a:extLst>
          </p:cNvPr>
          <p:cNvPicPr>
            <a:picLocks noChangeAspect="1"/>
          </p:cNvPicPr>
          <p:nvPr/>
        </p:nvPicPr>
        <p:blipFill>
          <a:blip r:embed="rId2"/>
          <a:srcRect t="4634" b="27733"/>
          <a:stretch>
            <a:fill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20DF64B6-15CA-93DA-5AD7-696A7E763224}"/>
              </a:ext>
            </a:extLst>
          </p:cNvPr>
          <p:cNvSpPr>
            <a:spLocks noGrp="1"/>
          </p:cNvSpPr>
          <p:nvPr>
            <p:ph idx="1"/>
          </p:nvPr>
        </p:nvSpPr>
        <p:spPr>
          <a:xfrm>
            <a:off x="4223982" y="3752850"/>
            <a:ext cx="7485413" cy="2452687"/>
          </a:xfrm>
        </p:spPr>
        <p:txBody>
          <a:bodyPr anchor="ctr">
            <a:normAutofit/>
          </a:bodyPr>
          <a:lstStyle/>
          <a:p>
            <a:r>
              <a:rPr lang="en-GB" sz="1800" dirty="0"/>
              <a:t>Once you click on </a:t>
            </a:r>
            <a:r>
              <a:rPr lang="en-GB" sz="1800"/>
              <a:t>the learning </a:t>
            </a:r>
            <a:r>
              <a:rPr lang="en-GB" sz="1800" dirty="0"/>
              <a:t>tile you will be taken to the learning space which contains all the materials for </a:t>
            </a:r>
            <a:r>
              <a:rPr lang="en-GB" sz="1800"/>
              <a:t>this year's </a:t>
            </a:r>
            <a:r>
              <a:rPr lang="en-GB" sz="1800" dirty="0"/>
              <a:t>learning. </a:t>
            </a:r>
          </a:p>
          <a:p>
            <a:r>
              <a:rPr lang="en-GB" sz="1800" dirty="0"/>
              <a:t>Your first task is to have a play about and get used to the system and leave a message for us on the discussions. </a:t>
            </a:r>
          </a:p>
          <a:p>
            <a:endParaRPr lang="en-GB" sz="1800" dirty="0"/>
          </a:p>
        </p:txBody>
      </p:sp>
      <p:sp>
        <p:nvSpPr>
          <p:cNvPr id="4" name="Date Placeholder 3">
            <a:extLst>
              <a:ext uri="{FF2B5EF4-FFF2-40B4-BE49-F238E27FC236}">
                <a16:creationId xmlns:a16="http://schemas.microsoft.com/office/drawing/2014/main" id="{8A6BF792-2F17-C2C3-7078-B31389CB0C5A}"/>
              </a:ext>
            </a:extLst>
          </p:cNvPr>
          <p:cNvSpPr>
            <a:spLocks noGrp="1"/>
          </p:cNvSpPr>
          <p:nvPr>
            <p:ph type="dt" sz="half" idx="10"/>
          </p:nvPr>
        </p:nvSpPr>
        <p:spPr>
          <a:xfrm>
            <a:off x="481013" y="6356350"/>
            <a:ext cx="2743200" cy="365125"/>
          </a:xfrm>
        </p:spPr>
        <p:txBody>
          <a:bodyPr>
            <a:normAutofit/>
          </a:bodyPr>
          <a:lstStyle/>
          <a:p>
            <a:pPr>
              <a:spcAft>
                <a:spcPts val="600"/>
              </a:spcAft>
            </a:pPr>
            <a:r>
              <a:rPr lang="en-US">
                <a:solidFill>
                  <a:schemeClr val="tx1">
                    <a:lumMod val="75000"/>
                    <a:lumOff val="25000"/>
                  </a:schemeClr>
                </a:solidFill>
              </a:rPr>
              <a:t>Tuesday, February 2, 20XX</a:t>
            </a:r>
          </a:p>
        </p:txBody>
      </p:sp>
      <p:sp>
        <p:nvSpPr>
          <p:cNvPr id="5" name="Footer Placeholder 4">
            <a:extLst>
              <a:ext uri="{FF2B5EF4-FFF2-40B4-BE49-F238E27FC236}">
                <a16:creationId xmlns:a16="http://schemas.microsoft.com/office/drawing/2014/main" id="{EFB749E7-EF0D-6EA9-146C-111CBC769C36}"/>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solidFill>
                  <a:schemeClr val="tx1">
                    <a:lumMod val="75000"/>
                    <a:lumOff val="25000"/>
                  </a:schemeClr>
                </a:solidFill>
              </a:rPr>
              <a:t>Sample Footer Text</a:t>
            </a:r>
          </a:p>
        </p:txBody>
      </p:sp>
      <p:sp>
        <p:nvSpPr>
          <p:cNvPr id="6" name="Slide Number Placeholder 5">
            <a:extLst>
              <a:ext uri="{FF2B5EF4-FFF2-40B4-BE49-F238E27FC236}">
                <a16:creationId xmlns:a16="http://schemas.microsoft.com/office/drawing/2014/main" id="{135F5BCD-F66D-5655-F97E-8D13D6016C8F}"/>
              </a:ext>
            </a:extLst>
          </p:cNvPr>
          <p:cNvSpPr>
            <a:spLocks noGrp="1"/>
          </p:cNvSpPr>
          <p:nvPr>
            <p:ph type="sldNum" sz="quarter" idx="12"/>
          </p:nvPr>
        </p:nvSpPr>
        <p:spPr>
          <a:xfrm>
            <a:off x="8864600" y="6356350"/>
            <a:ext cx="2743200" cy="365125"/>
          </a:xfrm>
        </p:spPr>
        <p:txBody>
          <a:bodyPr>
            <a:normAutofit/>
          </a:bodyPr>
          <a:lstStyle/>
          <a:p>
            <a:pPr>
              <a:spcAft>
                <a:spcPts val="600"/>
              </a:spcAft>
            </a:pPr>
            <a:fld id="{DBA1B0FB-D917-4C8C-928F-313BD683BF39}" type="slidenum">
              <a:rPr lang="en-US">
                <a:solidFill>
                  <a:schemeClr val="tx1">
                    <a:lumMod val="75000"/>
                    <a:lumOff val="25000"/>
                  </a:schemeClr>
                </a:solidFill>
              </a:rPr>
              <a:pPr>
                <a:spcAft>
                  <a:spcPts val="600"/>
                </a:spcAft>
              </a:pPr>
              <a:t>11</a:t>
            </a:fld>
            <a:endParaRPr lang="en-US">
              <a:solidFill>
                <a:schemeClr val="tx1">
                  <a:lumMod val="75000"/>
                  <a:lumOff val="25000"/>
                </a:schemeClr>
              </a:solidFill>
            </a:endParaRPr>
          </a:p>
        </p:txBody>
      </p:sp>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41A7037B-5B90-4B19-4B97-3F159D0AD542}"/>
                  </a:ext>
                </a:extLst>
              </p14:cNvPr>
              <p14:cNvContentPartPr/>
              <p14:nvPr/>
            </p14:nvContentPartPr>
            <p14:xfrm>
              <a:off x="3219045" y="1132935"/>
              <a:ext cx="360" cy="360"/>
            </p14:xfrm>
          </p:contentPart>
        </mc:Choice>
        <mc:Fallback xmlns="">
          <p:pic>
            <p:nvPicPr>
              <p:cNvPr id="7" name="Ink 6">
                <a:extLst>
                  <a:ext uri="{FF2B5EF4-FFF2-40B4-BE49-F238E27FC236}">
                    <a16:creationId xmlns:a16="http://schemas.microsoft.com/office/drawing/2014/main" id="{41A7037B-5B90-4B19-4B97-3F159D0AD542}"/>
                  </a:ext>
                </a:extLst>
              </p:cNvPr>
              <p:cNvPicPr/>
              <p:nvPr/>
            </p:nvPicPr>
            <p:blipFill>
              <a:blip r:embed="rId4"/>
              <a:stretch>
                <a:fillRect/>
              </a:stretch>
            </p:blipFill>
            <p:spPr>
              <a:xfrm>
                <a:off x="3165045" y="1024935"/>
                <a:ext cx="108000" cy="216000"/>
              </a:xfrm>
              <a:prstGeom prst="rect">
                <a:avLst/>
              </a:prstGeom>
            </p:spPr>
          </p:pic>
        </mc:Fallback>
      </mc:AlternateContent>
    </p:spTree>
    <p:extLst>
      <p:ext uri="{BB962C8B-B14F-4D97-AF65-F5344CB8AC3E}">
        <p14:creationId xmlns:p14="http://schemas.microsoft.com/office/powerpoint/2010/main" val="2401979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06E9C6-EC99-E24C-951B-AD078722505D}"/>
              </a:ext>
            </a:extLst>
          </p:cNvPr>
          <p:cNvSpPr>
            <a:spLocks noGrp="1"/>
          </p:cNvSpPr>
          <p:nvPr>
            <p:ph type="title"/>
          </p:nvPr>
        </p:nvSpPr>
        <p:spPr>
          <a:xfrm>
            <a:off x="1136397" y="502020"/>
            <a:ext cx="5323715" cy="1642970"/>
          </a:xfrm>
        </p:spPr>
        <p:txBody>
          <a:bodyPr anchor="b">
            <a:normAutofit/>
          </a:bodyPr>
          <a:lstStyle/>
          <a:p>
            <a:r>
              <a:rPr lang="en-GB" sz="4000"/>
              <a:t>Key Dates: Semester 1</a:t>
            </a:r>
          </a:p>
        </p:txBody>
      </p:sp>
      <p:sp>
        <p:nvSpPr>
          <p:cNvPr id="5" name="Footer Placeholder 4">
            <a:extLst>
              <a:ext uri="{FF2B5EF4-FFF2-40B4-BE49-F238E27FC236}">
                <a16:creationId xmlns:a16="http://schemas.microsoft.com/office/drawing/2014/main" id="{E82B6BE2-5672-130D-EDED-9E883AFA9C47}"/>
              </a:ext>
            </a:extLst>
          </p:cNvPr>
          <p:cNvSpPr>
            <a:spLocks noGrp="1"/>
          </p:cNvSpPr>
          <p:nvPr>
            <p:ph type="ftr" sz="quarter" idx="11"/>
          </p:nvPr>
        </p:nvSpPr>
        <p:spPr>
          <a:xfrm rot="5400000">
            <a:off x="-1828800" y="1983972"/>
            <a:ext cx="4114800" cy="365125"/>
          </a:xfrm>
        </p:spPr>
        <p:txBody>
          <a:bodyPr>
            <a:normAutofit/>
          </a:bodyPr>
          <a:lstStyle/>
          <a:p>
            <a:pPr algn="l">
              <a:spcAft>
                <a:spcPts val="600"/>
              </a:spcAft>
            </a:pPr>
            <a:r>
              <a:rPr lang="en-US" sz="1100">
                <a:solidFill>
                  <a:schemeClr val="tx1">
                    <a:lumMod val="50000"/>
                    <a:lumOff val="50000"/>
                  </a:schemeClr>
                </a:solidFill>
              </a:rPr>
              <a:t>Sample Footer Text</a:t>
            </a:r>
          </a:p>
        </p:txBody>
      </p:sp>
      <p:sp>
        <p:nvSpPr>
          <p:cNvPr id="3" name="Content Placeholder 2">
            <a:extLst>
              <a:ext uri="{FF2B5EF4-FFF2-40B4-BE49-F238E27FC236}">
                <a16:creationId xmlns:a16="http://schemas.microsoft.com/office/drawing/2014/main" id="{14244A0F-0EF9-CB0E-722A-C548AEB62E68}"/>
              </a:ext>
            </a:extLst>
          </p:cNvPr>
          <p:cNvSpPr>
            <a:spLocks noGrp="1"/>
          </p:cNvSpPr>
          <p:nvPr>
            <p:ph idx="1"/>
          </p:nvPr>
        </p:nvSpPr>
        <p:spPr>
          <a:xfrm>
            <a:off x="1144923" y="2405894"/>
            <a:ext cx="5315189" cy="3535083"/>
          </a:xfrm>
        </p:spPr>
        <p:txBody>
          <a:bodyPr anchor="t">
            <a:normAutofit/>
          </a:bodyPr>
          <a:lstStyle/>
          <a:p>
            <a:r>
              <a:rPr lang="en-GB" sz="2000" dirty="0"/>
              <a:t>Semester 1 begins on Monday 7th of September</a:t>
            </a:r>
          </a:p>
          <a:p>
            <a:r>
              <a:rPr lang="en-GB" sz="2000" dirty="0"/>
              <a:t>You will study 2 units: What is Trauma: An Introduction and Childhood Trauma</a:t>
            </a:r>
          </a:p>
          <a:p>
            <a:r>
              <a:rPr lang="en-GB" sz="2000" dirty="0"/>
              <a:t>There is no teaching or new learning during weeks 12/10 and 19/10 to allow all staff to enjoy your holidays. </a:t>
            </a:r>
          </a:p>
          <a:p>
            <a:r>
              <a:rPr lang="en-GB" sz="2000" dirty="0"/>
              <a:t>Semester 1 ends on Friday 22</a:t>
            </a:r>
            <a:r>
              <a:rPr lang="en-GB" sz="2000" baseline="30000" dirty="0"/>
              <a:t>nd</a:t>
            </a:r>
            <a:r>
              <a:rPr lang="en-GB" sz="2000" dirty="0"/>
              <a:t> of January</a:t>
            </a:r>
          </a:p>
          <a:p>
            <a:endParaRPr lang="en-GB" sz="2000" dirty="0"/>
          </a:p>
          <a:p>
            <a:endParaRPr lang="en-GB" sz="2000" dirty="0"/>
          </a:p>
          <a:p>
            <a:endParaRPr lang="en-GB" sz="2000" dirty="0"/>
          </a:p>
        </p:txBody>
      </p:sp>
      <p:sp>
        <p:nvSpPr>
          <p:cNvPr id="27" name="Rectangle 26">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Graphic 9" descr="Daily Calendar">
            <a:extLst>
              <a:ext uri="{FF2B5EF4-FFF2-40B4-BE49-F238E27FC236}">
                <a16:creationId xmlns:a16="http://schemas.microsoft.com/office/drawing/2014/main" id="{CFD892AE-E24A-21BD-EAF7-EE90A270A79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075967" y="1359681"/>
            <a:ext cx="4170530" cy="4170530"/>
          </a:xfrm>
          <a:prstGeom prst="rect">
            <a:avLst/>
          </a:prstGeom>
        </p:spPr>
      </p:pic>
      <p:sp>
        <p:nvSpPr>
          <p:cNvPr id="4" name="Date Placeholder 3">
            <a:extLst>
              <a:ext uri="{FF2B5EF4-FFF2-40B4-BE49-F238E27FC236}">
                <a16:creationId xmlns:a16="http://schemas.microsoft.com/office/drawing/2014/main" id="{17553C18-2FB1-6F7D-8485-745B5413DBE5}"/>
              </a:ext>
            </a:extLst>
          </p:cNvPr>
          <p:cNvSpPr>
            <a:spLocks noGrp="1"/>
          </p:cNvSpPr>
          <p:nvPr>
            <p:ph type="dt" sz="half" idx="10"/>
          </p:nvPr>
        </p:nvSpPr>
        <p:spPr>
          <a:xfrm>
            <a:off x="8961120" y="6459378"/>
            <a:ext cx="2743200" cy="365125"/>
          </a:xfrm>
        </p:spPr>
        <p:txBody>
          <a:bodyPr>
            <a:normAutofit/>
          </a:bodyPr>
          <a:lstStyle/>
          <a:p>
            <a:pPr algn="r">
              <a:spcAft>
                <a:spcPts val="600"/>
              </a:spcAft>
            </a:pPr>
            <a:r>
              <a:rPr lang="en-US" sz="1100">
                <a:solidFill>
                  <a:srgbClr val="FFFFFF"/>
                </a:solidFill>
              </a:rPr>
              <a:t>Tuesday, February 2, 20XX</a:t>
            </a:r>
          </a:p>
        </p:txBody>
      </p:sp>
      <p:sp>
        <p:nvSpPr>
          <p:cNvPr id="6" name="Slide Number Placeholder 5">
            <a:extLst>
              <a:ext uri="{FF2B5EF4-FFF2-40B4-BE49-F238E27FC236}">
                <a16:creationId xmlns:a16="http://schemas.microsoft.com/office/drawing/2014/main" id="{7A4B77E7-5B25-AAF9-E38B-A487BF395D61}"/>
              </a:ext>
            </a:extLst>
          </p:cNvPr>
          <p:cNvSpPr>
            <a:spLocks noGrp="1"/>
          </p:cNvSpPr>
          <p:nvPr>
            <p:ph type="sldNum" sz="quarter" idx="12"/>
          </p:nvPr>
        </p:nvSpPr>
        <p:spPr>
          <a:xfrm>
            <a:off x="11704320" y="6459378"/>
            <a:ext cx="448056" cy="365125"/>
          </a:xfrm>
        </p:spPr>
        <p:txBody>
          <a:bodyPr>
            <a:normAutofit/>
          </a:bodyPr>
          <a:lstStyle/>
          <a:p>
            <a:pPr>
              <a:spcAft>
                <a:spcPts val="600"/>
              </a:spcAft>
            </a:pPr>
            <a:fld id="{DBA1B0FB-D917-4C8C-928F-313BD683BF39}" type="slidenum">
              <a:rPr lang="en-US" sz="1100">
                <a:solidFill>
                  <a:srgbClr val="FFFFFF"/>
                </a:solidFill>
              </a:rPr>
              <a:pPr>
                <a:spcAft>
                  <a:spcPts val="600"/>
                </a:spcAft>
              </a:pPr>
              <a:t>12</a:t>
            </a:fld>
            <a:endParaRPr lang="en-US" sz="1100">
              <a:solidFill>
                <a:srgbClr val="FFFFFF"/>
              </a:solidFill>
            </a:endParaRPr>
          </a:p>
        </p:txBody>
      </p:sp>
    </p:spTree>
    <p:extLst>
      <p:ext uri="{BB962C8B-B14F-4D97-AF65-F5344CB8AC3E}">
        <p14:creationId xmlns:p14="http://schemas.microsoft.com/office/powerpoint/2010/main" val="1557192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6BF1DC-D320-EA35-E36C-FCF7145F0398}"/>
              </a:ext>
            </a:extLst>
          </p:cNvPr>
          <p:cNvSpPr>
            <a:spLocks noGrp="1"/>
          </p:cNvSpPr>
          <p:nvPr>
            <p:ph type="title"/>
          </p:nvPr>
        </p:nvSpPr>
        <p:spPr>
          <a:xfrm>
            <a:off x="761800" y="762001"/>
            <a:ext cx="5334197" cy="1708242"/>
          </a:xfrm>
        </p:spPr>
        <p:txBody>
          <a:bodyPr anchor="ctr">
            <a:normAutofit/>
          </a:bodyPr>
          <a:lstStyle/>
          <a:p>
            <a:r>
              <a:rPr lang="en-GB" sz="4000"/>
              <a:t>Key Dates: Semester 2</a:t>
            </a:r>
          </a:p>
        </p:txBody>
      </p:sp>
      <p:sp>
        <p:nvSpPr>
          <p:cNvPr id="3" name="Content Placeholder 2">
            <a:extLst>
              <a:ext uri="{FF2B5EF4-FFF2-40B4-BE49-F238E27FC236}">
                <a16:creationId xmlns:a16="http://schemas.microsoft.com/office/drawing/2014/main" id="{8B49D638-0ABB-0EC4-ACA0-D6D1B0EEA54C}"/>
              </a:ext>
            </a:extLst>
          </p:cNvPr>
          <p:cNvSpPr>
            <a:spLocks noGrp="1"/>
          </p:cNvSpPr>
          <p:nvPr>
            <p:ph idx="1"/>
          </p:nvPr>
        </p:nvSpPr>
        <p:spPr>
          <a:xfrm>
            <a:off x="761800" y="2470244"/>
            <a:ext cx="5334197" cy="3769835"/>
          </a:xfrm>
        </p:spPr>
        <p:txBody>
          <a:bodyPr anchor="ctr">
            <a:normAutofit/>
          </a:bodyPr>
          <a:lstStyle/>
          <a:p>
            <a:r>
              <a:rPr lang="en-GB" sz="2000" dirty="0"/>
              <a:t>Semester 2 begins on Monday 25</a:t>
            </a:r>
            <a:r>
              <a:rPr lang="en-GB" sz="2000" baseline="30000" dirty="0"/>
              <a:t>th</a:t>
            </a:r>
            <a:r>
              <a:rPr lang="en-GB" sz="2000" dirty="0"/>
              <a:t> of January</a:t>
            </a:r>
          </a:p>
          <a:p>
            <a:r>
              <a:rPr lang="en-GB" sz="2000" dirty="0"/>
              <a:t>You will study two units: Organisational Approaches to Trauma and Therapeutic Approaches to Trauma </a:t>
            </a:r>
          </a:p>
          <a:p>
            <a:r>
              <a:rPr lang="en-GB" sz="2000" dirty="0"/>
              <a:t>There is no teaching or new learning during weeks 29</a:t>
            </a:r>
            <a:r>
              <a:rPr lang="en-GB" sz="2000" baseline="30000" dirty="0"/>
              <a:t>th</a:t>
            </a:r>
            <a:r>
              <a:rPr lang="en-GB" sz="2000" dirty="0"/>
              <a:t> March and 5</a:t>
            </a:r>
            <a:r>
              <a:rPr lang="en-GB" sz="2000" baseline="30000" dirty="0"/>
              <a:t>th</a:t>
            </a:r>
            <a:r>
              <a:rPr lang="en-GB" sz="2000" dirty="0"/>
              <a:t> of April to allow all staff to enjoy your holidays. </a:t>
            </a:r>
          </a:p>
          <a:p>
            <a:r>
              <a:rPr lang="en-GB" sz="2000" dirty="0"/>
              <a:t>The course ends on Friday the 28</a:t>
            </a:r>
            <a:r>
              <a:rPr lang="en-GB" sz="2000" baseline="30000" dirty="0"/>
              <a:t>th</a:t>
            </a:r>
            <a:r>
              <a:rPr lang="en-GB" sz="2000" dirty="0"/>
              <a:t> of May2027.</a:t>
            </a:r>
          </a:p>
          <a:p>
            <a:endParaRPr lang="en-GB" sz="2000" dirty="0"/>
          </a:p>
          <a:p>
            <a:endParaRPr lang="en-GB" sz="2000" dirty="0"/>
          </a:p>
          <a:p>
            <a:endParaRPr lang="en-GB" sz="2000" dirty="0"/>
          </a:p>
        </p:txBody>
      </p:sp>
      <p:sp>
        <p:nvSpPr>
          <p:cNvPr id="4" name="Date Placeholder 3">
            <a:extLst>
              <a:ext uri="{FF2B5EF4-FFF2-40B4-BE49-F238E27FC236}">
                <a16:creationId xmlns:a16="http://schemas.microsoft.com/office/drawing/2014/main" id="{97F9D0AC-9517-ADE3-E71C-CC56583F55BD}"/>
              </a:ext>
            </a:extLst>
          </p:cNvPr>
          <p:cNvSpPr>
            <a:spLocks noGrp="1"/>
          </p:cNvSpPr>
          <p:nvPr>
            <p:ph type="dt" sz="half" idx="10"/>
          </p:nvPr>
        </p:nvSpPr>
        <p:spPr>
          <a:xfrm>
            <a:off x="761800" y="6356350"/>
            <a:ext cx="2743200" cy="365125"/>
          </a:xfrm>
        </p:spPr>
        <p:txBody>
          <a:bodyPr>
            <a:normAutofit/>
          </a:bodyPr>
          <a:lstStyle/>
          <a:p>
            <a:pPr>
              <a:spcAft>
                <a:spcPts val="600"/>
              </a:spcAft>
            </a:pPr>
            <a:r>
              <a:rPr lang="en-US">
                <a:solidFill>
                  <a:schemeClr val="tx1"/>
                </a:solidFill>
              </a:rPr>
              <a:t>Tuesday, February 2, 20XX</a:t>
            </a:r>
          </a:p>
        </p:txBody>
      </p:sp>
      <p:sp>
        <p:nvSpPr>
          <p:cNvPr id="5" name="Footer Placeholder 4">
            <a:extLst>
              <a:ext uri="{FF2B5EF4-FFF2-40B4-BE49-F238E27FC236}">
                <a16:creationId xmlns:a16="http://schemas.microsoft.com/office/drawing/2014/main" id="{974C6F90-4210-9547-6BF2-789B7C2D58C5}"/>
              </a:ext>
            </a:extLst>
          </p:cNvPr>
          <p:cNvSpPr>
            <a:spLocks noGrp="1"/>
          </p:cNvSpPr>
          <p:nvPr>
            <p:ph type="ftr" sz="quarter" idx="11"/>
          </p:nvPr>
        </p:nvSpPr>
        <p:spPr>
          <a:xfrm>
            <a:off x="3131672" y="6356350"/>
            <a:ext cx="3293034" cy="365125"/>
          </a:xfrm>
        </p:spPr>
        <p:txBody>
          <a:bodyPr>
            <a:normAutofit/>
          </a:bodyPr>
          <a:lstStyle/>
          <a:p>
            <a:pPr algn="r">
              <a:spcAft>
                <a:spcPts val="600"/>
              </a:spcAft>
            </a:pPr>
            <a:r>
              <a:rPr lang="en-US">
                <a:solidFill>
                  <a:schemeClr val="tx1"/>
                </a:solidFill>
              </a:rPr>
              <a:t>Sample Footer Text</a:t>
            </a:r>
          </a:p>
        </p:txBody>
      </p:sp>
      <p:pic>
        <p:nvPicPr>
          <p:cNvPr id="8" name="Picture 7" descr="Red marker on a calendar">
            <a:extLst>
              <a:ext uri="{FF2B5EF4-FFF2-40B4-BE49-F238E27FC236}">
                <a16:creationId xmlns:a16="http://schemas.microsoft.com/office/drawing/2014/main" id="{BFF1033A-D4CC-7937-B180-9A47F3374638}"/>
              </a:ext>
            </a:extLst>
          </p:cNvPr>
          <p:cNvPicPr>
            <a:picLocks noChangeAspect="1"/>
          </p:cNvPicPr>
          <p:nvPr/>
        </p:nvPicPr>
        <p:blipFill>
          <a:blip r:embed="rId2"/>
          <a:srcRect r="48163" b="-1"/>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6" name="Slide Number Placeholder 5">
            <a:extLst>
              <a:ext uri="{FF2B5EF4-FFF2-40B4-BE49-F238E27FC236}">
                <a16:creationId xmlns:a16="http://schemas.microsoft.com/office/drawing/2014/main" id="{AFA194FC-F3D7-BA88-9822-3E83FF7BE883}"/>
              </a:ext>
            </a:extLst>
          </p:cNvPr>
          <p:cNvSpPr>
            <a:spLocks noGrp="1"/>
          </p:cNvSpPr>
          <p:nvPr>
            <p:ph type="sldNum" sz="quarter" idx="12"/>
          </p:nvPr>
        </p:nvSpPr>
        <p:spPr>
          <a:xfrm>
            <a:off x="10167869" y="6356350"/>
            <a:ext cx="1768425" cy="365125"/>
          </a:xfrm>
        </p:spPr>
        <p:txBody>
          <a:bodyPr>
            <a:normAutofit/>
          </a:bodyPr>
          <a:lstStyle/>
          <a:p>
            <a:pPr>
              <a:spcAft>
                <a:spcPts val="600"/>
              </a:spcAft>
            </a:pPr>
            <a:fld id="{DBA1B0FB-D917-4C8C-928F-313BD683BF39}" type="slidenum">
              <a:rPr lang="en-US">
                <a:solidFill>
                  <a:srgbClr val="FFFFFF"/>
                </a:solidFill>
              </a:rPr>
              <a:pPr>
                <a:spcAft>
                  <a:spcPts val="600"/>
                </a:spcAft>
              </a:pPr>
              <a:t>13</a:t>
            </a:fld>
            <a:endParaRPr lang="en-US">
              <a:solidFill>
                <a:srgbClr val="FFFFFF"/>
              </a:solidFill>
            </a:endParaRPr>
          </a:p>
        </p:txBody>
      </p:sp>
    </p:spTree>
    <p:extLst>
      <p:ext uri="{BB962C8B-B14F-4D97-AF65-F5344CB8AC3E}">
        <p14:creationId xmlns:p14="http://schemas.microsoft.com/office/powerpoint/2010/main" val="3602285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606F29-08D0-F579-BD37-566F76C8FAA7}"/>
              </a:ext>
            </a:extLst>
          </p:cNvPr>
          <p:cNvSpPr>
            <a:spLocks noGrp="1"/>
          </p:cNvSpPr>
          <p:nvPr>
            <p:ph type="title"/>
          </p:nvPr>
        </p:nvSpPr>
        <p:spPr>
          <a:xfrm>
            <a:off x="640080" y="325369"/>
            <a:ext cx="4368602" cy="1956841"/>
          </a:xfrm>
        </p:spPr>
        <p:txBody>
          <a:bodyPr anchor="b">
            <a:normAutofit/>
          </a:bodyPr>
          <a:lstStyle/>
          <a:p>
            <a:r>
              <a:rPr lang="en-GB" sz="5400"/>
              <a:t>Any Questions</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DC64260-5B76-4912-1723-24EC2947E51F}"/>
              </a:ext>
            </a:extLst>
          </p:cNvPr>
          <p:cNvSpPr>
            <a:spLocks noGrp="1"/>
          </p:cNvSpPr>
          <p:nvPr>
            <p:ph idx="1"/>
          </p:nvPr>
        </p:nvSpPr>
        <p:spPr>
          <a:xfrm>
            <a:off x="640080" y="2872899"/>
            <a:ext cx="4243589" cy="3320668"/>
          </a:xfrm>
        </p:spPr>
        <p:txBody>
          <a:bodyPr>
            <a:normAutofit/>
          </a:bodyPr>
          <a:lstStyle/>
          <a:p>
            <a:r>
              <a:rPr lang="en-GB" sz="2200" dirty="0"/>
              <a:t>Remember to check your emails as we will be sending this guide out to you and we would like you to email us back to let us know that you can access your emails.</a:t>
            </a:r>
          </a:p>
          <a:p>
            <a:r>
              <a:rPr lang="en-GB" sz="2200" dirty="0"/>
              <a:t>We are always available to answer questions or offer further support so please get in touch if you have questions. </a:t>
            </a:r>
          </a:p>
        </p:txBody>
      </p:sp>
      <p:sp>
        <p:nvSpPr>
          <p:cNvPr id="4" name="Date Placeholder 3">
            <a:extLst>
              <a:ext uri="{FF2B5EF4-FFF2-40B4-BE49-F238E27FC236}">
                <a16:creationId xmlns:a16="http://schemas.microsoft.com/office/drawing/2014/main" id="{C62F76BE-76A5-E6BE-B5C3-54F89AF26277}"/>
              </a:ext>
            </a:extLst>
          </p:cNvPr>
          <p:cNvSpPr>
            <a:spLocks noGrp="1"/>
          </p:cNvSpPr>
          <p:nvPr>
            <p:ph type="dt" sz="half" idx="10"/>
          </p:nvPr>
        </p:nvSpPr>
        <p:spPr>
          <a:xfrm>
            <a:off x="838200" y="6356350"/>
            <a:ext cx="2743200" cy="365125"/>
          </a:xfrm>
        </p:spPr>
        <p:txBody>
          <a:bodyPr>
            <a:normAutofit/>
          </a:bodyPr>
          <a:lstStyle/>
          <a:p>
            <a:pPr>
              <a:spcAft>
                <a:spcPts val="600"/>
              </a:spcAft>
            </a:pPr>
            <a:r>
              <a:rPr lang="en-US"/>
              <a:t>Tuesday, February 2, 20XX</a:t>
            </a:r>
          </a:p>
        </p:txBody>
      </p:sp>
      <p:pic>
        <p:nvPicPr>
          <p:cNvPr id="8" name="Picture 7" descr="3D black question marks with one yellow question mark">
            <a:extLst>
              <a:ext uri="{FF2B5EF4-FFF2-40B4-BE49-F238E27FC236}">
                <a16:creationId xmlns:a16="http://schemas.microsoft.com/office/drawing/2014/main" id="{540D6E40-90E3-807D-AE0A-6A7E134AE7B1}"/>
              </a:ext>
            </a:extLst>
          </p:cNvPr>
          <p:cNvPicPr>
            <a:picLocks noChangeAspect="1"/>
          </p:cNvPicPr>
          <p:nvPr/>
        </p:nvPicPr>
        <p:blipFill rotWithShape="1">
          <a:blip r:embed="rId2"/>
          <a:srcRect l="43129" r="2026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Footer Placeholder 4">
            <a:extLst>
              <a:ext uri="{FF2B5EF4-FFF2-40B4-BE49-F238E27FC236}">
                <a16:creationId xmlns:a16="http://schemas.microsoft.com/office/drawing/2014/main" id="{1190789B-CCDF-5735-2B88-72063C0FCD22}"/>
              </a:ext>
            </a:extLst>
          </p:cNvPr>
          <p:cNvSpPr>
            <a:spLocks noGrp="1"/>
          </p:cNvSpPr>
          <p:nvPr>
            <p:ph type="ftr" sz="quarter" idx="11"/>
          </p:nvPr>
        </p:nvSpPr>
        <p:spPr>
          <a:xfrm>
            <a:off x="6248400" y="6356350"/>
            <a:ext cx="4114800" cy="365125"/>
          </a:xfrm>
        </p:spPr>
        <p:txBody>
          <a:bodyPr>
            <a:normAutofit/>
          </a:bodyPr>
          <a:lstStyle/>
          <a:p>
            <a:pPr algn="l">
              <a:spcAft>
                <a:spcPts val="600"/>
              </a:spcAft>
            </a:pPr>
            <a:r>
              <a:rPr lang="en-US">
                <a:solidFill>
                  <a:srgbClr val="FFFFFF"/>
                </a:solidFill>
              </a:rPr>
              <a:t>Sample Footer Text</a:t>
            </a:r>
          </a:p>
        </p:txBody>
      </p:sp>
      <p:sp>
        <p:nvSpPr>
          <p:cNvPr id="6" name="Slide Number Placeholder 5">
            <a:extLst>
              <a:ext uri="{FF2B5EF4-FFF2-40B4-BE49-F238E27FC236}">
                <a16:creationId xmlns:a16="http://schemas.microsoft.com/office/drawing/2014/main" id="{9DB4E4F4-B8F2-5CC1-FFDA-6A43217C98CF}"/>
              </a:ext>
            </a:extLst>
          </p:cNvPr>
          <p:cNvSpPr>
            <a:spLocks noGrp="1"/>
          </p:cNvSpPr>
          <p:nvPr>
            <p:ph type="sldNum" sz="quarter" idx="12"/>
          </p:nvPr>
        </p:nvSpPr>
        <p:spPr>
          <a:xfrm>
            <a:off x="10439400" y="6356350"/>
            <a:ext cx="914400" cy="365125"/>
          </a:xfrm>
        </p:spPr>
        <p:txBody>
          <a:bodyPr>
            <a:normAutofit/>
          </a:bodyPr>
          <a:lstStyle/>
          <a:p>
            <a:pPr>
              <a:spcAft>
                <a:spcPts val="600"/>
              </a:spcAft>
            </a:pPr>
            <a:fld id="{DBA1B0FB-D917-4C8C-928F-313BD683BF39}" type="slidenum">
              <a:rPr lang="en-US">
                <a:solidFill>
                  <a:srgbClr val="FFFFFF"/>
                </a:solidFill>
              </a:rPr>
              <a:pPr>
                <a:spcAft>
                  <a:spcPts val="600"/>
                </a:spcAft>
              </a:pPr>
              <a:t>14</a:t>
            </a:fld>
            <a:endParaRPr lang="en-US">
              <a:solidFill>
                <a:srgbClr val="FFFFFF"/>
              </a:solidFill>
            </a:endParaRPr>
          </a:p>
        </p:txBody>
      </p:sp>
    </p:spTree>
    <p:extLst>
      <p:ext uri="{BB962C8B-B14F-4D97-AF65-F5344CB8AC3E}">
        <p14:creationId xmlns:p14="http://schemas.microsoft.com/office/powerpoint/2010/main" val="17715410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f361abef-d072-4f97-9d09-bd8030c8032a" xsi:nil="true"/>
    <_activity xmlns="f361abef-d072-4f97-9d09-bd8030c8032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0CE65B040A06142AE800A9DD1896CF4" ma:contentTypeVersion="18" ma:contentTypeDescription="Create a new document." ma:contentTypeScope="" ma:versionID="f2596319f496900ec6b088709c2ab684">
  <xsd:schema xmlns:xsd="http://www.w3.org/2001/XMLSchema" xmlns:xs="http://www.w3.org/2001/XMLSchema" xmlns:p="http://schemas.microsoft.com/office/2006/metadata/properties" xmlns:ns3="f361abef-d072-4f97-9d09-bd8030c8032a" xmlns:ns4="b377f1dd-7bbd-40b7-adc9-2bc1f2d45f84" targetNamespace="http://schemas.microsoft.com/office/2006/metadata/properties" ma:root="true" ma:fieldsID="5d53a24059155d35457c532621cdfcd4" ns3:_="" ns4:_="">
    <xsd:import namespace="f361abef-d072-4f97-9d09-bd8030c8032a"/>
    <xsd:import namespace="b377f1dd-7bbd-40b7-adc9-2bc1f2d45f84"/>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61abef-d072-4f97-9d09-bd8030c8032a"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377f1dd-7bbd-40b7-adc9-2bc1f2d45f8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04751AB-E840-446F-8D49-E697067EC887}">
  <ds:schemaRefs>
    <ds:schemaRef ds:uri="http://schemas.microsoft.com/sharepoint/v3/contenttype/forms"/>
  </ds:schemaRefs>
</ds:datastoreItem>
</file>

<file path=customXml/itemProps2.xml><?xml version="1.0" encoding="utf-8"?>
<ds:datastoreItem xmlns:ds="http://schemas.openxmlformats.org/officeDocument/2006/customXml" ds:itemID="{50811A92-D464-4AC4-A396-BA73B10CEEAC}">
  <ds:schemaRefs>
    <ds:schemaRef ds:uri="http://www.w3.org/XML/1998/namespace"/>
    <ds:schemaRef ds:uri="b377f1dd-7bbd-40b7-adc9-2bc1f2d45f84"/>
    <ds:schemaRef ds:uri="http://purl.org/dc/elements/1.1/"/>
    <ds:schemaRef ds:uri="http://schemas.openxmlformats.org/package/2006/metadata/core-properties"/>
    <ds:schemaRef ds:uri="http://schemas.microsoft.com/office/infopath/2007/PartnerControls"/>
    <ds:schemaRef ds:uri="http://schemas.microsoft.com/office/2006/documentManagement/types"/>
    <ds:schemaRef ds:uri="http://purl.org/dc/terms/"/>
    <ds:schemaRef ds:uri="http://purl.org/dc/dcmitype/"/>
    <ds:schemaRef ds:uri="f361abef-d072-4f97-9d09-bd8030c8032a"/>
    <ds:schemaRef ds:uri="http://schemas.microsoft.com/office/2006/metadata/properties"/>
  </ds:schemaRefs>
</ds:datastoreItem>
</file>

<file path=customXml/itemProps3.xml><?xml version="1.0" encoding="utf-8"?>
<ds:datastoreItem xmlns:ds="http://schemas.openxmlformats.org/officeDocument/2006/customXml" ds:itemID="{95A7C481-A39E-4A98-B31F-A216D5E51A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61abef-d072-4f97-9d09-bd8030c8032a"/>
    <ds:schemaRef ds:uri="b377f1dd-7bbd-40b7-adc9-2bc1f2d45f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
  <TotalTime>328</TotalTime>
  <Words>1101</Words>
  <Application>Microsoft Office PowerPoint</Application>
  <PresentationFormat>Widescreen</PresentationFormat>
  <Paragraphs>104</Paragraphs>
  <Slides>14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PDA Trauma Informed Practice 2026/27</vt:lpstr>
      <vt:lpstr>About the course</vt:lpstr>
      <vt:lpstr>Communication</vt:lpstr>
      <vt:lpstr>PowerPoint Presentation</vt:lpstr>
      <vt:lpstr>PowerPoint Presentation</vt:lpstr>
      <vt:lpstr>PowerPoint Presentation</vt:lpstr>
      <vt:lpstr>Accessing your Emails</vt:lpstr>
      <vt:lpstr>Brightspace Virtual Learning Environment</vt:lpstr>
      <vt:lpstr>UHI Library </vt:lpstr>
      <vt:lpstr>Brightspace continued </vt:lpstr>
      <vt:lpstr>Learning Resources </vt:lpstr>
      <vt:lpstr>Key Dates: Semester 1</vt:lpstr>
      <vt:lpstr>Key Dates: Semester 2</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Higher Childcare and Development</dc:title>
  <dc:creator>Katrina MacIntyre</dc:creator>
  <cp:lastModifiedBy>Katrina Lawson</cp:lastModifiedBy>
  <cp:revision>11</cp:revision>
  <dcterms:created xsi:type="dcterms:W3CDTF">2022-08-19T07:39:24Z</dcterms:created>
  <dcterms:modified xsi:type="dcterms:W3CDTF">2026-09-03T12:17:02Z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0x01010070CE65B040A06142AE800A9DD1896CF4</vt:lpwstr>
  </property>
</Properties>
</file>